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heme/themeOverride1.xml" ContentType="application/vnd.openxmlformats-officedocument.themeOverride+xml"/>
  <Override PartName="/ppt/notesSlides/notesSlide9.xml" ContentType="application/vnd.openxmlformats-officedocument.presentationml.notesSlide+xml"/>
  <Override PartName="/ppt/charts/chartEx1.xml" ContentType="application/vnd.ms-office.chartex+xml"/>
  <Override PartName="/ppt/charts/style1.xml" ContentType="application/vnd.ms-office.chartstyle+xml"/>
  <Override PartName="/ppt/charts/colors1.xml" ContentType="application/vnd.ms-office.chartcolorstyle+xml"/>
  <Override PartName="/ppt/notesSlides/notesSlide10.xml" ContentType="application/vnd.openxmlformats-officedocument.presentationml.notesSlide+xml"/>
  <Override PartName="/ppt/theme/themeOverride2.xml" ContentType="application/vnd.openxmlformats-officedocument.themeOverr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9" r:id="rId5"/>
    <p:sldMasterId id="2147484002" r:id="rId6"/>
    <p:sldMasterId id="2147483648" r:id="rId7"/>
  </p:sldMasterIdLst>
  <p:notesMasterIdLst>
    <p:notesMasterId r:id="rId43"/>
  </p:notesMasterIdLst>
  <p:handoutMasterIdLst>
    <p:handoutMasterId r:id="rId44"/>
  </p:handoutMasterIdLst>
  <p:sldIdLst>
    <p:sldId id="256" r:id="rId8"/>
    <p:sldId id="2776" r:id="rId9"/>
    <p:sldId id="2821" r:id="rId10"/>
    <p:sldId id="2769" r:id="rId11"/>
    <p:sldId id="2772" r:id="rId12"/>
    <p:sldId id="2768" r:id="rId13"/>
    <p:sldId id="2770" r:id="rId14"/>
    <p:sldId id="2809" r:id="rId15"/>
    <p:sldId id="2795" r:id="rId16"/>
    <p:sldId id="2796" r:id="rId17"/>
    <p:sldId id="2793" r:id="rId18"/>
    <p:sldId id="2813" r:id="rId19"/>
    <p:sldId id="2788" r:id="rId20"/>
    <p:sldId id="2810" r:id="rId21"/>
    <p:sldId id="2784" r:id="rId22"/>
    <p:sldId id="2789" r:id="rId23"/>
    <p:sldId id="2785" r:id="rId24"/>
    <p:sldId id="2787" r:id="rId25"/>
    <p:sldId id="2791" r:id="rId26"/>
    <p:sldId id="2805" r:id="rId27"/>
    <p:sldId id="2811" r:id="rId28"/>
    <p:sldId id="2798" r:id="rId29"/>
    <p:sldId id="2816" r:id="rId30"/>
    <p:sldId id="2799" r:id="rId31"/>
    <p:sldId id="2797" r:id="rId32"/>
    <p:sldId id="2775" r:id="rId33"/>
    <p:sldId id="2781" r:id="rId34"/>
    <p:sldId id="2808" r:id="rId35"/>
    <p:sldId id="2783" r:id="rId36"/>
    <p:sldId id="2820" r:id="rId37"/>
    <p:sldId id="2815" r:id="rId38"/>
    <p:sldId id="588" r:id="rId39"/>
    <p:sldId id="276" r:id="rId40"/>
    <p:sldId id="2818" r:id="rId41"/>
    <p:sldId id="2765" r:id="rId42"/>
  </p:sldIdLst>
  <p:sldSz cx="12192000" cy="6858000"/>
  <p:notesSz cx="6858000" cy="9144000"/>
  <p:defaultTextStyle>
    <a:defPPr>
      <a:defRPr lang="nl-NL"/>
    </a:defPPr>
    <a:lvl1pPr algn="l" rtl="0" fontAlgn="base">
      <a:spcBef>
        <a:spcPct val="0"/>
      </a:spcBef>
      <a:spcAft>
        <a:spcPct val="0"/>
      </a:spcAft>
      <a:defRPr kern="1200">
        <a:solidFill>
          <a:schemeClr val="tx1"/>
        </a:solidFill>
        <a:latin typeface="Interstate" pitchFamily="2" charset="0"/>
        <a:ea typeface="+mn-ea"/>
        <a:cs typeface="+mn-cs"/>
      </a:defRPr>
    </a:lvl1pPr>
    <a:lvl2pPr marL="457200" algn="l" rtl="0" fontAlgn="base">
      <a:spcBef>
        <a:spcPct val="0"/>
      </a:spcBef>
      <a:spcAft>
        <a:spcPct val="0"/>
      </a:spcAft>
      <a:defRPr kern="1200">
        <a:solidFill>
          <a:schemeClr val="tx1"/>
        </a:solidFill>
        <a:latin typeface="Interstate" pitchFamily="2" charset="0"/>
        <a:ea typeface="+mn-ea"/>
        <a:cs typeface="+mn-cs"/>
      </a:defRPr>
    </a:lvl2pPr>
    <a:lvl3pPr marL="914400" algn="l" rtl="0" fontAlgn="base">
      <a:spcBef>
        <a:spcPct val="0"/>
      </a:spcBef>
      <a:spcAft>
        <a:spcPct val="0"/>
      </a:spcAft>
      <a:defRPr kern="1200">
        <a:solidFill>
          <a:schemeClr val="tx1"/>
        </a:solidFill>
        <a:latin typeface="Interstate" pitchFamily="2" charset="0"/>
        <a:ea typeface="+mn-ea"/>
        <a:cs typeface="+mn-cs"/>
      </a:defRPr>
    </a:lvl3pPr>
    <a:lvl4pPr marL="1371600" algn="l" rtl="0" fontAlgn="base">
      <a:spcBef>
        <a:spcPct val="0"/>
      </a:spcBef>
      <a:spcAft>
        <a:spcPct val="0"/>
      </a:spcAft>
      <a:defRPr kern="1200">
        <a:solidFill>
          <a:schemeClr val="tx1"/>
        </a:solidFill>
        <a:latin typeface="Interstate" pitchFamily="2" charset="0"/>
        <a:ea typeface="+mn-ea"/>
        <a:cs typeface="+mn-cs"/>
      </a:defRPr>
    </a:lvl4pPr>
    <a:lvl5pPr marL="1828800" algn="l" rtl="0" fontAlgn="base">
      <a:spcBef>
        <a:spcPct val="0"/>
      </a:spcBef>
      <a:spcAft>
        <a:spcPct val="0"/>
      </a:spcAft>
      <a:defRPr kern="1200">
        <a:solidFill>
          <a:schemeClr val="tx1"/>
        </a:solidFill>
        <a:latin typeface="Interstate" pitchFamily="2" charset="0"/>
        <a:ea typeface="+mn-ea"/>
        <a:cs typeface="+mn-cs"/>
      </a:defRPr>
    </a:lvl5pPr>
    <a:lvl6pPr marL="2286000" algn="l" defTabSz="457200" rtl="0" eaLnBrk="1" latinLnBrk="0" hangingPunct="1">
      <a:defRPr kern="1200">
        <a:solidFill>
          <a:schemeClr val="tx1"/>
        </a:solidFill>
        <a:latin typeface="Interstate" pitchFamily="2" charset="0"/>
        <a:ea typeface="+mn-ea"/>
        <a:cs typeface="+mn-cs"/>
      </a:defRPr>
    </a:lvl6pPr>
    <a:lvl7pPr marL="2743200" algn="l" defTabSz="457200" rtl="0" eaLnBrk="1" latinLnBrk="0" hangingPunct="1">
      <a:defRPr kern="1200">
        <a:solidFill>
          <a:schemeClr val="tx1"/>
        </a:solidFill>
        <a:latin typeface="Interstate" pitchFamily="2" charset="0"/>
        <a:ea typeface="+mn-ea"/>
        <a:cs typeface="+mn-cs"/>
      </a:defRPr>
    </a:lvl7pPr>
    <a:lvl8pPr marL="3200400" algn="l" defTabSz="457200" rtl="0" eaLnBrk="1" latinLnBrk="0" hangingPunct="1">
      <a:defRPr kern="1200">
        <a:solidFill>
          <a:schemeClr val="tx1"/>
        </a:solidFill>
        <a:latin typeface="Interstate" pitchFamily="2" charset="0"/>
        <a:ea typeface="+mn-ea"/>
        <a:cs typeface="+mn-cs"/>
      </a:defRPr>
    </a:lvl8pPr>
    <a:lvl9pPr marL="3657600" algn="l" defTabSz="457200" rtl="0" eaLnBrk="1" latinLnBrk="0" hangingPunct="1">
      <a:defRPr kern="1200">
        <a:solidFill>
          <a:schemeClr val="tx1"/>
        </a:solidFill>
        <a:latin typeface="Interstate" pitchFamily="2" charset="0"/>
        <a:ea typeface="+mn-ea"/>
        <a:cs typeface="+mn-cs"/>
      </a:defRPr>
    </a:lvl9pPr>
  </p:defaultTextStyle>
  <p:extLst>
    <p:ext uri="{EFAFB233-063F-42B5-8137-9DF3F51BA10A}">
      <p15:sldGuideLst xmlns:p15="http://schemas.microsoft.com/office/powerpoint/2012/main">
        <p15:guide id="1" orient="horz" pos="4037" userDrawn="1">
          <p15:clr>
            <a:srgbClr val="A4A3A4"/>
          </p15:clr>
        </p15:guide>
        <p15:guide id="2" pos="896"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hidden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2D050"/>
    <a:srgbClr val="00CC99"/>
    <a:srgbClr val="9999FF"/>
    <a:srgbClr val="131313"/>
    <a:srgbClr val="008000"/>
    <a:srgbClr val="0066CC"/>
    <a:srgbClr val="313232"/>
    <a:srgbClr val="D34838"/>
    <a:srgbClr val="4D4D4D"/>
    <a:srgbClr val="C0C0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285571D-1590-48F0-41F5-8F937A608658}" v="1" dt="2025-02-13T12:42:15.228"/>
    <p1510:client id="{F5B6F2DB-5ED4-414A-8489-2430A3689300}" v="15" dt="2025-02-13T12:52:22.86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0114" autoAdjust="0"/>
  </p:normalViewPr>
  <p:slideViewPr>
    <p:cSldViewPr snapToGrid="0">
      <p:cViewPr varScale="1">
        <p:scale>
          <a:sx n="95" d="100"/>
          <a:sy n="95" d="100"/>
        </p:scale>
        <p:origin x="2778" y="90"/>
      </p:cViewPr>
      <p:guideLst>
        <p:guide orient="horz" pos="4037"/>
        <p:guide pos="896"/>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Master" Target="slideMasters/slideMaster3.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presProps" Target="presProps.xml"/><Relationship Id="rId5" Type="http://schemas.openxmlformats.org/officeDocument/2006/relationships/slideMaster" Target="slideMasters/slideMaster1.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microsoft.com/office/2016/11/relationships/changesInfo" Target="changesInfos/changesInfo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handoutMaster" Target="handoutMasters/handoutMaster1.xml"/><Relationship Id="rId4" Type="http://schemas.openxmlformats.org/officeDocument/2006/relationships/customXml" Target="../customXml/item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1.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viewProps" Target="viewProps.xml"/><Relationship Id="rId20" Type="http://schemas.openxmlformats.org/officeDocument/2006/relationships/slide" Target="slides/slide13.xml"/><Relationship Id="rId41" Type="http://schemas.openxmlformats.org/officeDocument/2006/relationships/slide" Target="slides/slide34.xml"/><Relationship Id="rId1" Type="http://schemas.openxmlformats.org/officeDocument/2006/relationships/customXml" Target="../customXml/item1.xml"/><Relationship Id="rId6" Type="http://schemas.openxmlformats.org/officeDocument/2006/relationships/slideMaster" Target="slideMasters/slideMaster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E VLAEMINCK Rembrandt" userId="S::rembrandt.devlaeminck@provincieantwerpen.be::755741b0-ee73-44f4-bc5a-bd60433b7a23" providerId="AD" clId="Web-{9F6799B9-0B7A-FD9B-A69A-24974C181C19}"/>
    <pc:docChg chg="delSld modSld">
      <pc:chgData name="DE VLAEMINCK Rembrandt" userId="S::rembrandt.devlaeminck@provincieantwerpen.be::755741b0-ee73-44f4-bc5a-bd60433b7a23" providerId="AD" clId="Web-{9F6799B9-0B7A-FD9B-A69A-24974C181C19}" dt="2025-01-24T11:06:13.020" v="25"/>
      <pc:docMkLst>
        <pc:docMk/>
      </pc:docMkLst>
      <pc:sldChg chg="del">
        <pc:chgData name="DE VLAEMINCK Rembrandt" userId="S::rembrandt.devlaeminck@provincieantwerpen.be::755741b0-ee73-44f4-bc5a-bd60433b7a23" providerId="AD" clId="Web-{9F6799B9-0B7A-FD9B-A69A-24974C181C19}" dt="2025-01-24T11:06:13.004" v="17"/>
        <pc:sldMkLst>
          <pc:docMk/>
          <pc:sldMk cId="1754754883" sldId="257"/>
        </pc:sldMkLst>
      </pc:sldChg>
      <pc:sldChg chg="del">
        <pc:chgData name="DE VLAEMINCK Rembrandt" userId="S::rembrandt.devlaeminck@provincieantwerpen.be::755741b0-ee73-44f4-bc5a-bd60433b7a23" providerId="AD" clId="Web-{9F6799B9-0B7A-FD9B-A69A-24974C181C19}" dt="2025-01-24T11:06:13.004" v="16"/>
        <pc:sldMkLst>
          <pc:docMk/>
          <pc:sldMk cId="0" sldId="258"/>
        </pc:sldMkLst>
      </pc:sldChg>
      <pc:sldChg chg="del">
        <pc:chgData name="DE VLAEMINCK Rembrandt" userId="S::rembrandt.devlaeminck@provincieantwerpen.be::755741b0-ee73-44f4-bc5a-bd60433b7a23" providerId="AD" clId="Web-{9F6799B9-0B7A-FD9B-A69A-24974C181C19}" dt="2025-01-24T11:06:12.988" v="15"/>
        <pc:sldMkLst>
          <pc:docMk/>
          <pc:sldMk cId="0" sldId="259"/>
        </pc:sldMkLst>
      </pc:sldChg>
      <pc:sldChg chg="del">
        <pc:chgData name="DE VLAEMINCK Rembrandt" userId="S::rembrandt.devlaeminck@provincieantwerpen.be::755741b0-ee73-44f4-bc5a-bd60433b7a23" providerId="AD" clId="Web-{9F6799B9-0B7A-FD9B-A69A-24974C181C19}" dt="2025-01-24T11:06:12.988" v="13"/>
        <pc:sldMkLst>
          <pc:docMk/>
          <pc:sldMk cId="0" sldId="261"/>
        </pc:sldMkLst>
      </pc:sldChg>
      <pc:sldChg chg="del">
        <pc:chgData name="DE VLAEMINCK Rembrandt" userId="S::rembrandt.devlaeminck@provincieantwerpen.be::755741b0-ee73-44f4-bc5a-bd60433b7a23" providerId="AD" clId="Web-{9F6799B9-0B7A-FD9B-A69A-24974C181C19}" dt="2025-01-24T11:06:12.988" v="11"/>
        <pc:sldMkLst>
          <pc:docMk/>
          <pc:sldMk cId="0" sldId="263"/>
        </pc:sldMkLst>
      </pc:sldChg>
      <pc:sldChg chg="del">
        <pc:chgData name="DE VLAEMINCK Rembrandt" userId="S::rembrandt.devlaeminck@provincieantwerpen.be::755741b0-ee73-44f4-bc5a-bd60433b7a23" providerId="AD" clId="Web-{9F6799B9-0B7A-FD9B-A69A-24974C181C19}" dt="2025-01-24T11:06:12.988" v="10"/>
        <pc:sldMkLst>
          <pc:docMk/>
          <pc:sldMk cId="0" sldId="264"/>
        </pc:sldMkLst>
      </pc:sldChg>
      <pc:sldChg chg="del">
        <pc:chgData name="DE VLAEMINCK Rembrandt" userId="S::rembrandt.devlaeminck@provincieantwerpen.be::755741b0-ee73-44f4-bc5a-bd60433b7a23" providerId="AD" clId="Web-{9F6799B9-0B7A-FD9B-A69A-24974C181C19}" dt="2025-01-24T11:06:12.973" v="8"/>
        <pc:sldMkLst>
          <pc:docMk/>
          <pc:sldMk cId="0" sldId="266"/>
        </pc:sldMkLst>
      </pc:sldChg>
      <pc:sldChg chg="del">
        <pc:chgData name="DE VLAEMINCK Rembrandt" userId="S::rembrandt.devlaeminck@provincieantwerpen.be::755741b0-ee73-44f4-bc5a-bd60433b7a23" providerId="AD" clId="Web-{9F6799B9-0B7A-FD9B-A69A-24974C181C19}" dt="2025-01-24T11:06:12.973" v="7"/>
        <pc:sldMkLst>
          <pc:docMk/>
          <pc:sldMk cId="0" sldId="267"/>
        </pc:sldMkLst>
      </pc:sldChg>
      <pc:sldChg chg="del">
        <pc:chgData name="DE VLAEMINCK Rembrandt" userId="S::rembrandt.devlaeminck@provincieantwerpen.be::755741b0-ee73-44f4-bc5a-bd60433b7a23" providerId="AD" clId="Web-{9F6799B9-0B7A-FD9B-A69A-24974C181C19}" dt="2025-01-24T11:06:12.973" v="6"/>
        <pc:sldMkLst>
          <pc:docMk/>
          <pc:sldMk cId="0" sldId="268"/>
        </pc:sldMkLst>
      </pc:sldChg>
      <pc:sldChg chg="del">
        <pc:chgData name="DE VLAEMINCK Rembrandt" userId="S::rembrandt.devlaeminck@provincieantwerpen.be::755741b0-ee73-44f4-bc5a-bd60433b7a23" providerId="AD" clId="Web-{9F6799B9-0B7A-FD9B-A69A-24974C181C19}" dt="2025-01-24T11:06:13.004" v="18"/>
        <pc:sldMkLst>
          <pc:docMk/>
          <pc:sldMk cId="4233733009" sldId="298"/>
        </pc:sldMkLst>
      </pc:sldChg>
      <pc:sldChg chg="del">
        <pc:chgData name="DE VLAEMINCK Rembrandt" userId="S::rembrandt.devlaeminck@provincieantwerpen.be::755741b0-ee73-44f4-bc5a-bd60433b7a23" providerId="AD" clId="Web-{9F6799B9-0B7A-FD9B-A69A-24974C181C19}" dt="2025-01-24T11:06:13.004" v="19"/>
        <pc:sldMkLst>
          <pc:docMk/>
          <pc:sldMk cId="1966880566" sldId="299"/>
        </pc:sldMkLst>
      </pc:sldChg>
      <pc:sldChg chg="del">
        <pc:chgData name="DE VLAEMINCK Rembrandt" userId="S::rembrandt.devlaeminck@provincieantwerpen.be::755741b0-ee73-44f4-bc5a-bd60433b7a23" providerId="AD" clId="Web-{9F6799B9-0B7A-FD9B-A69A-24974C181C19}" dt="2025-01-24T11:06:13.004" v="20"/>
        <pc:sldMkLst>
          <pc:docMk/>
          <pc:sldMk cId="4094754441" sldId="334"/>
        </pc:sldMkLst>
      </pc:sldChg>
      <pc:sldChg chg="del">
        <pc:chgData name="DE VLAEMINCK Rembrandt" userId="S::rembrandt.devlaeminck@provincieantwerpen.be::755741b0-ee73-44f4-bc5a-bd60433b7a23" providerId="AD" clId="Web-{9F6799B9-0B7A-FD9B-A69A-24974C181C19}" dt="2025-01-24T11:06:13.004" v="23"/>
        <pc:sldMkLst>
          <pc:docMk/>
          <pc:sldMk cId="2127158569" sldId="563"/>
        </pc:sldMkLst>
      </pc:sldChg>
      <pc:sldChg chg="del">
        <pc:chgData name="DE VLAEMINCK Rembrandt" userId="S::rembrandt.devlaeminck@provincieantwerpen.be::755741b0-ee73-44f4-bc5a-bd60433b7a23" providerId="AD" clId="Web-{9F6799B9-0B7A-FD9B-A69A-24974C181C19}" dt="2025-01-24T11:06:13.004" v="21"/>
        <pc:sldMkLst>
          <pc:docMk/>
          <pc:sldMk cId="188591769" sldId="565"/>
        </pc:sldMkLst>
      </pc:sldChg>
      <pc:sldChg chg="del">
        <pc:chgData name="DE VLAEMINCK Rembrandt" userId="S::rembrandt.devlaeminck@provincieantwerpen.be::755741b0-ee73-44f4-bc5a-bd60433b7a23" providerId="AD" clId="Web-{9F6799B9-0B7A-FD9B-A69A-24974C181C19}" dt="2025-01-24T11:06:13.004" v="22"/>
        <pc:sldMkLst>
          <pc:docMk/>
          <pc:sldMk cId="115457515" sldId="567"/>
        </pc:sldMkLst>
      </pc:sldChg>
      <pc:sldChg chg="del">
        <pc:chgData name="DE VLAEMINCK Rembrandt" userId="S::rembrandt.devlaeminck@provincieantwerpen.be::755741b0-ee73-44f4-bc5a-bd60433b7a23" providerId="AD" clId="Web-{9F6799B9-0B7A-FD9B-A69A-24974C181C19}" dt="2025-01-24T11:06:12.988" v="14"/>
        <pc:sldMkLst>
          <pc:docMk/>
          <pc:sldMk cId="0" sldId="2758"/>
        </pc:sldMkLst>
      </pc:sldChg>
      <pc:sldChg chg="del">
        <pc:chgData name="DE VLAEMINCK Rembrandt" userId="S::rembrandt.devlaeminck@provincieantwerpen.be::755741b0-ee73-44f4-bc5a-bd60433b7a23" providerId="AD" clId="Web-{9F6799B9-0B7A-FD9B-A69A-24974C181C19}" dt="2025-01-24T11:06:12.988" v="12"/>
        <pc:sldMkLst>
          <pc:docMk/>
          <pc:sldMk cId="0" sldId="2759"/>
        </pc:sldMkLst>
      </pc:sldChg>
      <pc:sldChg chg="del">
        <pc:chgData name="DE VLAEMINCK Rembrandt" userId="S::rembrandt.devlaeminck@provincieantwerpen.be::755741b0-ee73-44f4-bc5a-bd60433b7a23" providerId="AD" clId="Web-{9F6799B9-0B7A-FD9B-A69A-24974C181C19}" dt="2025-01-24T11:06:12.973" v="9"/>
        <pc:sldMkLst>
          <pc:docMk/>
          <pc:sldMk cId="0" sldId="2760"/>
        </pc:sldMkLst>
      </pc:sldChg>
      <pc:sldChg chg="del">
        <pc:chgData name="DE VLAEMINCK Rembrandt" userId="S::rembrandt.devlaeminck@provincieantwerpen.be::755741b0-ee73-44f4-bc5a-bd60433b7a23" providerId="AD" clId="Web-{9F6799B9-0B7A-FD9B-A69A-24974C181C19}" dt="2025-01-24T11:06:12.973" v="5"/>
        <pc:sldMkLst>
          <pc:docMk/>
          <pc:sldMk cId="0" sldId="2761"/>
        </pc:sldMkLst>
      </pc:sldChg>
      <pc:sldChg chg="del">
        <pc:chgData name="DE VLAEMINCK Rembrandt" userId="S::rembrandt.devlaeminck@provincieantwerpen.be::755741b0-ee73-44f4-bc5a-bd60433b7a23" providerId="AD" clId="Web-{9F6799B9-0B7A-FD9B-A69A-24974C181C19}" dt="2025-01-24T11:06:12.957" v="4"/>
        <pc:sldMkLst>
          <pc:docMk/>
          <pc:sldMk cId="0" sldId="2762"/>
        </pc:sldMkLst>
      </pc:sldChg>
      <pc:sldChg chg="del">
        <pc:chgData name="DE VLAEMINCK Rembrandt" userId="S::rembrandt.devlaeminck@provincieantwerpen.be::755741b0-ee73-44f4-bc5a-bd60433b7a23" providerId="AD" clId="Web-{9F6799B9-0B7A-FD9B-A69A-24974C181C19}" dt="2025-01-24T11:06:12.957" v="3"/>
        <pc:sldMkLst>
          <pc:docMk/>
          <pc:sldMk cId="0" sldId="2763"/>
        </pc:sldMkLst>
      </pc:sldChg>
      <pc:sldChg chg="del">
        <pc:chgData name="DE VLAEMINCK Rembrandt" userId="S::rembrandt.devlaeminck@provincieantwerpen.be::755741b0-ee73-44f4-bc5a-bd60433b7a23" providerId="AD" clId="Web-{9F6799B9-0B7A-FD9B-A69A-24974C181C19}" dt="2025-01-24T11:06:12.957" v="2"/>
        <pc:sldMkLst>
          <pc:docMk/>
          <pc:sldMk cId="0" sldId="2764"/>
        </pc:sldMkLst>
      </pc:sldChg>
      <pc:sldChg chg="mod modShow">
        <pc:chgData name="DE VLAEMINCK Rembrandt" userId="S::rembrandt.devlaeminck@provincieantwerpen.be::755741b0-ee73-44f4-bc5a-bd60433b7a23" providerId="AD" clId="Web-{9F6799B9-0B7A-FD9B-A69A-24974C181C19}" dt="2025-01-24T11:05:54.113" v="1"/>
        <pc:sldMkLst>
          <pc:docMk/>
          <pc:sldMk cId="0" sldId="2765"/>
        </pc:sldMkLst>
      </pc:sldChg>
      <pc:sldChg chg="del">
        <pc:chgData name="DE VLAEMINCK Rembrandt" userId="S::rembrandt.devlaeminck@provincieantwerpen.be::755741b0-ee73-44f4-bc5a-bd60433b7a23" providerId="AD" clId="Web-{9F6799B9-0B7A-FD9B-A69A-24974C181C19}" dt="2025-01-24T11:06:13.020" v="25"/>
        <pc:sldMkLst>
          <pc:docMk/>
          <pc:sldMk cId="350912095" sldId="2779"/>
        </pc:sldMkLst>
      </pc:sldChg>
      <pc:sldChg chg="del">
        <pc:chgData name="DE VLAEMINCK Rembrandt" userId="S::rembrandt.devlaeminck@provincieantwerpen.be::755741b0-ee73-44f4-bc5a-bd60433b7a23" providerId="AD" clId="Web-{9F6799B9-0B7A-FD9B-A69A-24974C181C19}" dt="2025-01-24T11:06:13.020" v="24"/>
        <pc:sldMkLst>
          <pc:docMk/>
          <pc:sldMk cId="704837042" sldId="2804"/>
        </pc:sldMkLst>
      </pc:sldChg>
      <pc:sldChg chg="del">
        <pc:chgData name="DE VLAEMINCK Rembrandt" userId="S::rembrandt.devlaeminck@provincieantwerpen.be::755741b0-ee73-44f4-bc5a-bd60433b7a23" providerId="AD" clId="Web-{9F6799B9-0B7A-FD9B-A69A-24974C181C19}" dt="2025-01-24T11:05:50.253" v="0"/>
        <pc:sldMkLst>
          <pc:docMk/>
          <pc:sldMk cId="300945405" sldId="2814"/>
        </pc:sldMkLst>
      </pc:sldChg>
    </pc:docChg>
  </pc:docChgLst>
  <pc:docChgLst>
    <pc:chgData name="MAES Sara" userId="S::sara.maes@provincieantwerpen.be::13c85579-58e5-4b0d-806d-df4fa273a422" providerId="AD" clId="Web-{52A5D3C5-AB4E-5275-02C1-3D3631676EFB}"/>
    <pc:docChg chg="addSld delSld modSld sldOrd addMainMaster">
      <pc:chgData name="MAES Sara" userId="S::sara.maes@provincieantwerpen.be::13c85579-58e5-4b0d-806d-df4fa273a422" providerId="AD" clId="Web-{52A5D3C5-AB4E-5275-02C1-3D3631676EFB}" dt="2025-01-27T11:32:26.164" v="1998" actId="14100"/>
      <pc:docMkLst>
        <pc:docMk/>
      </pc:docMkLst>
      <pc:sldChg chg="del">
        <pc:chgData name="MAES Sara" userId="S::sara.maes@provincieantwerpen.be::13c85579-58e5-4b0d-806d-df4fa273a422" providerId="AD" clId="Web-{52A5D3C5-AB4E-5275-02C1-3D3631676EFB}" dt="2025-01-27T09:26:46.583" v="26"/>
        <pc:sldMkLst>
          <pc:docMk/>
          <pc:sldMk cId="953511708" sldId="270"/>
        </pc:sldMkLst>
      </pc:sldChg>
      <pc:sldChg chg="add del">
        <pc:chgData name="MAES Sara" userId="S::sara.maes@provincieantwerpen.be::13c85579-58e5-4b0d-806d-df4fa273a422" providerId="AD" clId="Web-{52A5D3C5-AB4E-5275-02C1-3D3631676EFB}" dt="2025-01-27T09:28:35.696" v="34"/>
        <pc:sldMkLst>
          <pc:docMk/>
          <pc:sldMk cId="0" sldId="272"/>
        </pc:sldMkLst>
      </pc:sldChg>
      <pc:sldChg chg="modSp add">
        <pc:chgData name="MAES Sara" userId="S::sara.maes@provincieantwerpen.be::13c85579-58e5-4b0d-806d-df4fa273a422" providerId="AD" clId="Web-{52A5D3C5-AB4E-5275-02C1-3D3631676EFB}" dt="2025-01-27T11:32:26.164" v="1998" actId="14100"/>
        <pc:sldMkLst>
          <pc:docMk/>
          <pc:sldMk cId="95140666" sldId="276"/>
        </pc:sldMkLst>
        <pc:spChg chg="mod">
          <ac:chgData name="MAES Sara" userId="S::sara.maes@provincieantwerpen.be::13c85579-58e5-4b0d-806d-df4fa273a422" providerId="AD" clId="Web-{52A5D3C5-AB4E-5275-02C1-3D3631676EFB}" dt="2025-01-27T11:32:26.164" v="1998" actId="14100"/>
          <ac:spMkLst>
            <pc:docMk/>
            <pc:sldMk cId="95140666" sldId="276"/>
            <ac:spMk id="34" creationId="{00000000-0000-0000-0000-000000000000}"/>
          </ac:spMkLst>
        </pc:spChg>
      </pc:sldChg>
      <pc:sldChg chg="delSp modSp">
        <pc:chgData name="MAES Sara" userId="S::sara.maes@provincieantwerpen.be::13c85579-58e5-4b0d-806d-df4fa273a422" providerId="AD" clId="Web-{52A5D3C5-AB4E-5275-02C1-3D3631676EFB}" dt="2025-01-27T08:56:52.321" v="23"/>
        <pc:sldMkLst>
          <pc:docMk/>
          <pc:sldMk cId="0" sldId="2765"/>
        </pc:sldMkLst>
      </pc:sldChg>
      <pc:sldChg chg="modSp">
        <pc:chgData name="MAES Sara" userId="S::sara.maes@provincieantwerpen.be::13c85579-58e5-4b0d-806d-df4fa273a422" providerId="AD" clId="Web-{52A5D3C5-AB4E-5275-02C1-3D3631676EFB}" dt="2025-01-27T09:40:02.328" v="117" actId="20577"/>
        <pc:sldMkLst>
          <pc:docMk/>
          <pc:sldMk cId="1641371436" sldId="2768"/>
        </pc:sldMkLst>
        <pc:spChg chg="mod">
          <ac:chgData name="MAES Sara" userId="S::sara.maes@provincieantwerpen.be::13c85579-58e5-4b0d-806d-df4fa273a422" providerId="AD" clId="Web-{52A5D3C5-AB4E-5275-02C1-3D3631676EFB}" dt="2025-01-27T09:40:02.328" v="117" actId="20577"/>
          <ac:spMkLst>
            <pc:docMk/>
            <pc:sldMk cId="1641371436" sldId="2768"/>
            <ac:spMk id="35" creationId="{53FDAAED-7826-D9FB-7D7B-B64F69B2CA99}"/>
          </ac:spMkLst>
        </pc:spChg>
      </pc:sldChg>
      <pc:sldChg chg="addSp delSp modSp ord">
        <pc:chgData name="MAES Sara" userId="S::sara.maes@provincieantwerpen.be::13c85579-58e5-4b0d-806d-df4fa273a422" providerId="AD" clId="Web-{52A5D3C5-AB4E-5275-02C1-3D3631676EFB}" dt="2025-01-27T10:02:08.373" v="455" actId="20577"/>
        <pc:sldMkLst>
          <pc:docMk/>
          <pc:sldMk cId="2129948473" sldId="2769"/>
        </pc:sldMkLst>
        <pc:spChg chg="add mod">
          <ac:chgData name="MAES Sara" userId="S::sara.maes@provincieantwerpen.be::13c85579-58e5-4b0d-806d-df4fa273a422" providerId="AD" clId="Web-{52A5D3C5-AB4E-5275-02C1-3D3631676EFB}" dt="2025-01-27T10:02:08.373" v="455" actId="20577"/>
          <ac:spMkLst>
            <pc:docMk/>
            <pc:sldMk cId="2129948473" sldId="2769"/>
            <ac:spMk id="34" creationId="{5729F9DD-67B6-3341-FB8C-006AA9B1C3E9}"/>
          </ac:spMkLst>
        </pc:spChg>
        <pc:spChg chg="mod">
          <ac:chgData name="MAES Sara" userId="S::sara.maes@provincieantwerpen.be::13c85579-58e5-4b0d-806d-df4fa273a422" providerId="AD" clId="Web-{52A5D3C5-AB4E-5275-02C1-3D3631676EFB}" dt="2025-01-27T09:58:34.178" v="346" actId="20577"/>
          <ac:spMkLst>
            <pc:docMk/>
            <pc:sldMk cId="2129948473" sldId="2769"/>
            <ac:spMk id="35" creationId="{53FDAAED-7826-D9FB-7D7B-B64F69B2CA99}"/>
          </ac:spMkLst>
        </pc:spChg>
      </pc:sldChg>
      <pc:sldChg chg="modSp">
        <pc:chgData name="MAES Sara" userId="S::sara.maes@provincieantwerpen.be::13c85579-58e5-4b0d-806d-df4fa273a422" providerId="AD" clId="Web-{52A5D3C5-AB4E-5275-02C1-3D3631676EFB}" dt="2025-01-27T09:50:10.114" v="174" actId="20577"/>
        <pc:sldMkLst>
          <pc:docMk/>
          <pc:sldMk cId="3636689543" sldId="2770"/>
        </pc:sldMkLst>
        <pc:spChg chg="mod">
          <ac:chgData name="MAES Sara" userId="S::sara.maes@provincieantwerpen.be::13c85579-58e5-4b0d-806d-df4fa273a422" providerId="AD" clId="Web-{52A5D3C5-AB4E-5275-02C1-3D3631676EFB}" dt="2025-01-27T09:50:10.114" v="174" actId="20577"/>
          <ac:spMkLst>
            <pc:docMk/>
            <pc:sldMk cId="3636689543" sldId="2770"/>
            <ac:spMk id="34" creationId="{1B7D3856-56CC-B4AE-10E8-1090E909D8B1}"/>
          </ac:spMkLst>
        </pc:spChg>
        <pc:spChg chg="mod">
          <ac:chgData name="MAES Sara" userId="S::sara.maes@provincieantwerpen.be::13c85579-58e5-4b0d-806d-df4fa273a422" providerId="AD" clId="Web-{52A5D3C5-AB4E-5275-02C1-3D3631676EFB}" dt="2025-01-27T09:47:02.843" v="172" actId="14100"/>
          <ac:spMkLst>
            <pc:docMk/>
            <pc:sldMk cId="3636689543" sldId="2770"/>
            <ac:spMk id="35" creationId="{53FDAAED-7826-D9FB-7D7B-B64F69B2CA99}"/>
          </ac:spMkLst>
        </pc:spChg>
      </pc:sldChg>
      <pc:sldChg chg="modSp">
        <pc:chgData name="MAES Sara" userId="S::sara.maes@provincieantwerpen.be::13c85579-58e5-4b0d-806d-df4fa273a422" providerId="AD" clId="Web-{52A5D3C5-AB4E-5275-02C1-3D3631676EFB}" dt="2025-01-27T09:39:02.748" v="110" actId="20577"/>
        <pc:sldMkLst>
          <pc:docMk/>
          <pc:sldMk cId="4139366179" sldId="2772"/>
        </pc:sldMkLst>
        <pc:spChg chg="mod">
          <ac:chgData name="MAES Sara" userId="S::sara.maes@provincieantwerpen.be::13c85579-58e5-4b0d-806d-df4fa273a422" providerId="AD" clId="Web-{52A5D3C5-AB4E-5275-02C1-3D3631676EFB}" dt="2025-01-27T09:39:02.748" v="110" actId="20577"/>
          <ac:spMkLst>
            <pc:docMk/>
            <pc:sldMk cId="4139366179" sldId="2772"/>
            <ac:spMk id="35" creationId="{53FDAAED-7826-D9FB-7D7B-B64F69B2CA99}"/>
          </ac:spMkLst>
        </pc:spChg>
      </pc:sldChg>
      <pc:sldChg chg="modSp">
        <pc:chgData name="MAES Sara" userId="S::sara.maes@provincieantwerpen.be::13c85579-58e5-4b0d-806d-df4fa273a422" providerId="AD" clId="Web-{52A5D3C5-AB4E-5275-02C1-3D3631676EFB}" dt="2025-01-27T11:20:04.374" v="1813" actId="20577"/>
        <pc:sldMkLst>
          <pc:docMk/>
          <pc:sldMk cId="4040859053" sldId="2776"/>
        </pc:sldMkLst>
        <pc:spChg chg="mod">
          <ac:chgData name="MAES Sara" userId="S::sara.maes@provincieantwerpen.be::13c85579-58e5-4b0d-806d-df4fa273a422" providerId="AD" clId="Web-{52A5D3C5-AB4E-5275-02C1-3D3631676EFB}" dt="2025-01-27T11:20:04.374" v="1813" actId="20577"/>
          <ac:spMkLst>
            <pc:docMk/>
            <pc:sldMk cId="4040859053" sldId="2776"/>
            <ac:spMk id="2" creationId="{00000000-0000-0000-0000-000000000000}"/>
          </ac:spMkLst>
        </pc:spChg>
      </pc:sldChg>
      <pc:sldChg chg="modSp">
        <pc:chgData name="MAES Sara" userId="S::sara.maes@provincieantwerpen.be::13c85579-58e5-4b0d-806d-df4fa273a422" providerId="AD" clId="Web-{52A5D3C5-AB4E-5275-02C1-3D3631676EFB}" dt="2025-01-27T10:22:20.773" v="583" actId="20577"/>
        <pc:sldMkLst>
          <pc:docMk/>
          <pc:sldMk cId="812334339" sldId="2781"/>
        </pc:sldMkLst>
        <pc:spChg chg="mod">
          <ac:chgData name="MAES Sara" userId="S::sara.maes@provincieantwerpen.be::13c85579-58e5-4b0d-806d-df4fa273a422" providerId="AD" clId="Web-{52A5D3C5-AB4E-5275-02C1-3D3631676EFB}" dt="2025-01-27T10:22:20.773" v="583" actId="20577"/>
          <ac:spMkLst>
            <pc:docMk/>
            <pc:sldMk cId="812334339" sldId="2781"/>
            <ac:spMk id="3" creationId="{AE4B0E56-6A2A-404D-D1FC-F9B30D3D4020}"/>
          </ac:spMkLst>
        </pc:spChg>
      </pc:sldChg>
      <pc:sldChg chg="modSp">
        <pc:chgData name="MAES Sara" userId="S::sara.maes@provincieantwerpen.be::13c85579-58e5-4b0d-806d-df4fa273a422" providerId="AD" clId="Web-{52A5D3C5-AB4E-5275-02C1-3D3631676EFB}" dt="2025-01-27T10:38:29.462" v="818" actId="20577"/>
        <pc:sldMkLst>
          <pc:docMk/>
          <pc:sldMk cId="2859834322" sldId="2783"/>
        </pc:sldMkLst>
        <pc:spChg chg="mod">
          <ac:chgData name="MAES Sara" userId="S::sara.maes@provincieantwerpen.be::13c85579-58e5-4b0d-806d-df4fa273a422" providerId="AD" clId="Web-{52A5D3C5-AB4E-5275-02C1-3D3631676EFB}" dt="2025-01-27T10:38:29.462" v="818" actId="20577"/>
          <ac:spMkLst>
            <pc:docMk/>
            <pc:sldMk cId="2859834322" sldId="2783"/>
            <ac:spMk id="36" creationId="{6B07F2DC-609D-C1A0-68F6-3431DF6759DA}"/>
          </ac:spMkLst>
        </pc:spChg>
      </pc:sldChg>
      <pc:sldChg chg="addSp delSp modSp">
        <pc:chgData name="MAES Sara" userId="S::sara.maes@provincieantwerpen.be::13c85579-58e5-4b0d-806d-df4fa273a422" providerId="AD" clId="Web-{52A5D3C5-AB4E-5275-02C1-3D3631676EFB}" dt="2025-01-27T10:16:36.761" v="507" actId="20577"/>
        <pc:sldMkLst>
          <pc:docMk/>
          <pc:sldMk cId="442186319" sldId="2787"/>
        </pc:sldMkLst>
        <pc:spChg chg="add mod">
          <ac:chgData name="MAES Sara" userId="S::sara.maes@provincieantwerpen.be::13c85579-58e5-4b0d-806d-df4fa273a422" providerId="AD" clId="Web-{52A5D3C5-AB4E-5275-02C1-3D3631676EFB}" dt="2025-01-27T10:16:36.761" v="507" actId="20577"/>
          <ac:spMkLst>
            <pc:docMk/>
            <pc:sldMk cId="442186319" sldId="2787"/>
            <ac:spMk id="39" creationId="{43CD2074-B3D1-301B-4BF0-C4AF685260C1}"/>
          </ac:spMkLst>
        </pc:spChg>
        <pc:picChg chg="add mod">
          <ac:chgData name="MAES Sara" userId="S::sara.maes@provincieantwerpen.be::13c85579-58e5-4b0d-806d-df4fa273a422" providerId="AD" clId="Web-{52A5D3C5-AB4E-5275-02C1-3D3631676EFB}" dt="2025-01-27T10:14:39.023" v="463" actId="1076"/>
          <ac:picMkLst>
            <pc:docMk/>
            <pc:sldMk cId="442186319" sldId="2787"/>
            <ac:picMk id="38" creationId="{EE28F704-6AB0-AF8E-1F3E-91917090809F}"/>
          </ac:picMkLst>
        </pc:picChg>
      </pc:sldChg>
      <pc:sldChg chg="modSp modNotes">
        <pc:chgData name="MAES Sara" userId="S::sara.maes@provincieantwerpen.be::13c85579-58e5-4b0d-806d-df4fa273a422" providerId="AD" clId="Web-{52A5D3C5-AB4E-5275-02C1-3D3631676EFB}" dt="2025-01-27T10:24:00.433" v="615"/>
        <pc:sldMkLst>
          <pc:docMk/>
          <pc:sldMk cId="1693098990" sldId="2808"/>
        </pc:sldMkLst>
        <pc:spChg chg="mod">
          <ac:chgData name="MAES Sara" userId="S::sara.maes@provincieantwerpen.be::13c85579-58e5-4b0d-806d-df4fa273a422" providerId="AD" clId="Web-{52A5D3C5-AB4E-5275-02C1-3D3631676EFB}" dt="2025-01-27T10:23:06.290" v="594" actId="20577"/>
          <ac:spMkLst>
            <pc:docMk/>
            <pc:sldMk cId="1693098990" sldId="2808"/>
            <ac:spMk id="3" creationId="{AE4B0E56-6A2A-404D-D1FC-F9B30D3D4020}"/>
          </ac:spMkLst>
        </pc:spChg>
        <pc:picChg chg="mod">
          <ac:chgData name="MAES Sara" userId="S::sara.maes@provincieantwerpen.be::13c85579-58e5-4b0d-806d-df4fa273a422" providerId="AD" clId="Web-{52A5D3C5-AB4E-5275-02C1-3D3631676EFB}" dt="2025-01-27T10:19:50.127" v="514" actId="1076"/>
          <ac:picMkLst>
            <pc:docMk/>
            <pc:sldMk cId="1693098990" sldId="2808"/>
            <ac:picMk id="4" creationId="{30E9BE83-9A10-6DD2-BD1D-F8F91D08FF39}"/>
          </ac:picMkLst>
        </pc:picChg>
        <pc:picChg chg="mod">
          <ac:chgData name="MAES Sara" userId="S::sara.maes@provincieantwerpen.be::13c85579-58e5-4b0d-806d-df4fa273a422" providerId="AD" clId="Web-{52A5D3C5-AB4E-5275-02C1-3D3631676EFB}" dt="2025-01-27T10:19:50.205" v="515" actId="1076"/>
          <ac:picMkLst>
            <pc:docMk/>
            <pc:sldMk cId="1693098990" sldId="2808"/>
            <ac:picMk id="36" creationId="{F661D8D9-E297-E4C8-6E11-56A4C19278E0}"/>
          </ac:picMkLst>
        </pc:picChg>
      </pc:sldChg>
      <pc:sldChg chg="addSp delSp modSp">
        <pc:chgData name="MAES Sara" userId="S::sara.maes@provincieantwerpen.be::13c85579-58e5-4b0d-806d-df4fa273a422" providerId="AD" clId="Web-{52A5D3C5-AB4E-5275-02C1-3D3631676EFB}" dt="2025-01-27T10:56:01.997" v="1228" actId="1076"/>
        <pc:sldMkLst>
          <pc:docMk/>
          <pc:sldMk cId="1320816377" sldId="2815"/>
        </pc:sldMkLst>
        <pc:spChg chg="mod">
          <ac:chgData name="MAES Sara" userId="S::sara.maes@provincieantwerpen.be::13c85579-58e5-4b0d-806d-df4fa273a422" providerId="AD" clId="Web-{52A5D3C5-AB4E-5275-02C1-3D3631676EFB}" dt="2025-01-27T10:33:24.623" v="727" actId="20577"/>
          <ac:spMkLst>
            <pc:docMk/>
            <pc:sldMk cId="1320816377" sldId="2815"/>
            <ac:spMk id="2" creationId="{00000000-0000-0000-0000-000000000000}"/>
          </ac:spMkLst>
        </pc:spChg>
        <pc:spChg chg="mod">
          <ac:chgData name="MAES Sara" userId="S::sara.maes@provincieantwerpen.be::13c85579-58e5-4b0d-806d-df4fa273a422" providerId="AD" clId="Web-{52A5D3C5-AB4E-5275-02C1-3D3631676EFB}" dt="2025-01-27T10:54:41.385" v="1223" actId="20577"/>
          <ac:spMkLst>
            <pc:docMk/>
            <pc:sldMk cId="1320816377" sldId="2815"/>
            <ac:spMk id="3" creationId="{72BF7883-8539-4C91-1C74-EC1AE8171C09}"/>
          </ac:spMkLst>
        </pc:spChg>
        <pc:picChg chg="add mod">
          <ac:chgData name="MAES Sara" userId="S::sara.maes@provincieantwerpen.be::13c85579-58e5-4b0d-806d-df4fa273a422" providerId="AD" clId="Web-{52A5D3C5-AB4E-5275-02C1-3D3631676EFB}" dt="2025-01-27T10:40:27.997" v="822" actId="1076"/>
          <ac:picMkLst>
            <pc:docMk/>
            <pc:sldMk cId="1320816377" sldId="2815"/>
            <ac:picMk id="4" creationId="{A42CE337-51CD-B583-9885-E134222425F4}"/>
          </ac:picMkLst>
        </pc:picChg>
        <pc:picChg chg="add mod">
          <ac:chgData name="MAES Sara" userId="S::sara.maes@provincieantwerpen.be::13c85579-58e5-4b0d-806d-df4fa273a422" providerId="AD" clId="Web-{52A5D3C5-AB4E-5275-02C1-3D3631676EFB}" dt="2025-01-27T10:40:22.278" v="821" actId="1076"/>
          <ac:picMkLst>
            <pc:docMk/>
            <pc:sldMk cId="1320816377" sldId="2815"/>
            <ac:picMk id="37" creationId="{20265F8E-8A37-9B3D-7314-EEE05A3D8D6D}"/>
          </ac:picMkLst>
        </pc:picChg>
        <pc:picChg chg="add mod">
          <ac:chgData name="MAES Sara" userId="S::sara.maes@provincieantwerpen.be::13c85579-58e5-4b0d-806d-df4fa273a422" providerId="AD" clId="Web-{52A5D3C5-AB4E-5275-02C1-3D3631676EFB}" dt="2025-01-27T10:56:01.997" v="1228" actId="1076"/>
          <ac:picMkLst>
            <pc:docMk/>
            <pc:sldMk cId="1320816377" sldId="2815"/>
            <ac:picMk id="39" creationId="{FDFD179E-4BE6-4F5F-35A6-E4003E68094A}"/>
          </ac:picMkLst>
        </pc:picChg>
        <pc:picChg chg="mod modCrop">
          <ac:chgData name="MAES Sara" userId="S::sara.maes@provincieantwerpen.be::13c85579-58e5-4b0d-806d-df4fa273a422" providerId="AD" clId="Web-{52A5D3C5-AB4E-5275-02C1-3D3631676EFB}" dt="2025-01-27T10:36:09.473" v="741"/>
          <ac:picMkLst>
            <pc:docMk/>
            <pc:sldMk cId="1320816377" sldId="2815"/>
            <ac:picMk id="40" creationId="{41E53B29-835D-D23D-1190-8C12449C275C}"/>
          </ac:picMkLst>
        </pc:picChg>
      </pc:sldChg>
      <pc:sldChg chg="add del replId">
        <pc:chgData name="MAES Sara" userId="S::sara.maes@provincieantwerpen.be::13c85579-58e5-4b0d-806d-df4fa273a422" providerId="AD" clId="Web-{52A5D3C5-AB4E-5275-02C1-3D3631676EFB}" dt="2025-01-27T09:26:52.927" v="27"/>
        <pc:sldMkLst>
          <pc:docMk/>
          <pc:sldMk cId="2578502613" sldId="2817"/>
        </pc:sldMkLst>
      </pc:sldChg>
      <pc:sldChg chg="add del">
        <pc:chgData name="MAES Sara" userId="S::sara.maes@provincieantwerpen.be::13c85579-58e5-4b0d-806d-df4fa273a422" providerId="AD" clId="Web-{52A5D3C5-AB4E-5275-02C1-3D3631676EFB}" dt="2025-01-27T09:28:34.493" v="33"/>
        <pc:sldMkLst>
          <pc:docMk/>
          <pc:sldMk cId="3358763080" sldId="2817"/>
        </pc:sldMkLst>
      </pc:sldChg>
      <pc:sldChg chg="modSp add ord">
        <pc:chgData name="MAES Sara" userId="S::sara.maes@provincieantwerpen.be::13c85579-58e5-4b0d-806d-df4fa273a422" providerId="AD" clId="Web-{52A5D3C5-AB4E-5275-02C1-3D3631676EFB}" dt="2025-01-27T11:31:15.506" v="1994" actId="20577"/>
        <pc:sldMkLst>
          <pc:docMk/>
          <pc:sldMk cId="2683863553" sldId="2818"/>
        </pc:sldMkLst>
        <pc:spChg chg="mod">
          <ac:chgData name="MAES Sara" userId="S::sara.maes@provincieantwerpen.be::13c85579-58e5-4b0d-806d-df4fa273a422" providerId="AD" clId="Web-{52A5D3C5-AB4E-5275-02C1-3D3631676EFB}" dt="2025-01-27T11:31:15.506" v="1994" actId="20577"/>
          <ac:spMkLst>
            <pc:docMk/>
            <pc:sldMk cId="2683863553" sldId="2818"/>
            <ac:spMk id="96" creationId="{00000000-0000-0000-0000-000000000000}"/>
          </ac:spMkLst>
        </pc:spChg>
        <pc:spChg chg="mod">
          <ac:chgData name="MAES Sara" userId="S::sara.maes@provincieantwerpen.be::13c85579-58e5-4b0d-806d-df4fa273a422" providerId="AD" clId="Web-{52A5D3C5-AB4E-5275-02C1-3D3631676EFB}" dt="2025-01-27T10:29:19.490" v="701" actId="20577"/>
          <ac:spMkLst>
            <pc:docMk/>
            <pc:sldMk cId="2683863553" sldId="2818"/>
            <ac:spMk id="97" creationId="{00000000-0000-0000-0000-000000000000}"/>
          </ac:spMkLst>
        </pc:spChg>
        <pc:spChg chg="mod">
          <ac:chgData name="MAES Sara" userId="S::sara.maes@provincieantwerpen.be::13c85579-58e5-4b0d-806d-df4fa273a422" providerId="AD" clId="Web-{52A5D3C5-AB4E-5275-02C1-3D3631676EFB}" dt="2025-01-27T11:16:23.523" v="1671" actId="20577"/>
          <ac:spMkLst>
            <pc:docMk/>
            <pc:sldMk cId="2683863553" sldId="2818"/>
            <ac:spMk id="99" creationId="{00000000-0000-0000-0000-000000000000}"/>
          </ac:spMkLst>
        </pc:spChg>
      </pc:sldChg>
      <pc:sldChg chg="add replId">
        <pc:chgData name="MAES Sara" userId="S::sara.maes@provincieantwerpen.be::13c85579-58e5-4b0d-806d-df4fa273a422" providerId="AD" clId="Web-{52A5D3C5-AB4E-5275-02C1-3D3631676EFB}" dt="2025-01-27T09:50:47.959" v="175"/>
        <pc:sldMkLst>
          <pc:docMk/>
          <pc:sldMk cId="1300616463" sldId="2819"/>
        </pc:sldMkLst>
      </pc:sldChg>
      <pc:sldChg chg="addSp delSp modSp add ord replId">
        <pc:chgData name="MAES Sara" userId="S::sara.maes@provincieantwerpen.be::13c85579-58e5-4b0d-806d-df4fa273a422" providerId="AD" clId="Web-{52A5D3C5-AB4E-5275-02C1-3D3631676EFB}" dt="2025-01-27T10:58:02.157" v="1233"/>
        <pc:sldMkLst>
          <pc:docMk/>
          <pc:sldMk cId="3741362779" sldId="2820"/>
        </pc:sldMkLst>
        <pc:spChg chg="mod">
          <ac:chgData name="MAES Sara" userId="S::sara.maes@provincieantwerpen.be::13c85579-58e5-4b0d-806d-df4fa273a422" providerId="AD" clId="Web-{52A5D3C5-AB4E-5275-02C1-3D3631676EFB}" dt="2025-01-27T10:51:33.035" v="1161" actId="20577"/>
          <ac:spMkLst>
            <pc:docMk/>
            <pc:sldMk cId="3741362779" sldId="2820"/>
            <ac:spMk id="2" creationId="{00000000-0000-0000-0000-000000000000}"/>
          </ac:spMkLst>
        </pc:spChg>
        <pc:spChg chg="mod">
          <ac:chgData name="MAES Sara" userId="S::sara.maes@provincieantwerpen.be::13c85579-58e5-4b0d-806d-df4fa273a422" providerId="AD" clId="Web-{52A5D3C5-AB4E-5275-02C1-3D3631676EFB}" dt="2025-01-27T10:52:41.834" v="1198" actId="20577"/>
          <ac:spMkLst>
            <pc:docMk/>
            <pc:sldMk cId="3741362779" sldId="2820"/>
            <ac:spMk id="3" creationId="{72BF7883-8539-4C91-1C74-EC1AE8171C09}"/>
          </ac:spMkLst>
        </pc:spChg>
        <pc:picChg chg="add mod">
          <ac:chgData name="MAES Sara" userId="S::sara.maes@provincieantwerpen.be::13c85579-58e5-4b0d-806d-df4fa273a422" providerId="AD" clId="Web-{52A5D3C5-AB4E-5275-02C1-3D3631676EFB}" dt="2025-01-27T10:52:07.833" v="1197" actId="1076"/>
          <ac:picMkLst>
            <pc:docMk/>
            <pc:sldMk cId="3741362779" sldId="2820"/>
            <ac:picMk id="4" creationId="{8315882D-29E1-1D15-0CD7-845C1537306E}"/>
          </ac:picMkLst>
        </pc:picChg>
      </pc:sldChg>
      <pc:sldMasterChg chg="add addSldLayout">
        <pc:chgData name="MAES Sara" userId="S::sara.maes@provincieantwerpen.be::13c85579-58e5-4b0d-806d-df4fa273a422" providerId="AD" clId="Web-{52A5D3C5-AB4E-5275-02C1-3D3631676EFB}" dt="2025-01-27T09:28:26.508" v="32"/>
        <pc:sldMasterMkLst>
          <pc:docMk/>
          <pc:sldMasterMk cId="0" sldId="2147483648"/>
        </pc:sldMasterMkLst>
        <pc:sldLayoutChg chg="add">
          <pc:chgData name="MAES Sara" userId="S::sara.maes@provincieantwerpen.be::13c85579-58e5-4b0d-806d-df4fa273a422" providerId="AD" clId="Web-{52A5D3C5-AB4E-5275-02C1-3D3631676EFB}" dt="2025-01-27T09:28:26.508" v="32"/>
          <pc:sldLayoutMkLst>
            <pc:docMk/>
            <pc:sldMasterMk cId="0" sldId="2147483648"/>
            <pc:sldLayoutMk cId="0" sldId="2147483661"/>
          </pc:sldLayoutMkLst>
        </pc:sldLayoutChg>
        <pc:sldLayoutChg chg="add">
          <pc:chgData name="MAES Sara" userId="S::sara.maes@provincieantwerpen.be::13c85579-58e5-4b0d-806d-df4fa273a422" providerId="AD" clId="Web-{52A5D3C5-AB4E-5275-02C1-3D3631676EFB}" dt="2025-01-27T09:28:26.508" v="32"/>
          <pc:sldLayoutMkLst>
            <pc:docMk/>
            <pc:sldMasterMk cId="0" sldId="2147483648"/>
            <pc:sldLayoutMk cId="0" sldId="2147483662"/>
          </pc:sldLayoutMkLst>
        </pc:sldLayoutChg>
        <pc:sldLayoutChg chg="add">
          <pc:chgData name="MAES Sara" userId="S::sara.maes@provincieantwerpen.be::13c85579-58e5-4b0d-806d-df4fa273a422" providerId="AD" clId="Web-{52A5D3C5-AB4E-5275-02C1-3D3631676EFB}" dt="2025-01-27T09:28:26.508" v="32"/>
          <pc:sldLayoutMkLst>
            <pc:docMk/>
            <pc:sldMasterMk cId="0" sldId="2147483648"/>
            <pc:sldLayoutMk cId="0" sldId="2147483663"/>
          </pc:sldLayoutMkLst>
        </pc:sldLayoutChg>
        <pc:sldLayoutChg chg="add">
          <pc:chgData name="MAES Sara" userId="S::sara.maes@provincieantwerpen.be::13c85579-58e5-4b0d-806d-df4fa273a422" providerId="AD" clId="Web-{52A5D3C5-AB4E-5275-02C1-3D3631676EFB}" dt="2025-01-27T09:28:26.508" v="32"/>
          <pc:sldLayoutMkLst>
            <pc:docMk/>
            <pc:sldMasterMk cId="0" sldId="2147483648"/>
            <pc:sldLayoutMk cId="0" sldId="2147483664"/>
          </pc:sldLayoutMkLst>
        </pc:sldLayoutChg>
        <pc:sldLayoutChg chg="add">
          <pc:chgData name="MAES Sara" userId="S::sara.maes@provincieantwerpen.be::13c85579-58e5-4b0d-806d-df4fa273a422" providerId="AD" clId="Web-{52A5D3C5-AB4E-5275-02C1-3D3631676EFB}" dt="2025-01-27T09:28:26.508" v="32"/>
          <pc:sldLayoutMkLst>
            <pc:docMk/>
            <pc:sldMasterMk cId="0" sldId="2147483648"/>
            <pc:sldLayoutMk cId="0" sldId="2147483665"/>
          </pc:sldLayoutMkLst>
        </pc:sldLayoutChg>
      </pc:sldMasterChg>
    </pc:docChg>
  </pc:docChgLst>
  <pc:docChgLst>
    <pc:chgData name="DE VLAEMINCK Rembrandt" userId="755741b0-ee73-44f4-bc5a-bd60433b7a23" providerId="ADAL" clId="{9E07F2AC-C0F1-4134-BDCE-EDC237E9948D}"/>
    <pc:docChg chg="custSel addSld delSld modSld sldOrd">
      <pc:chgData name="DE VLAEMINCK Rembrandt" userId="755741b0-ee73-44f4-bc5a-bd60433b7a23" providerId="ADAL" clId="{9E07F2AC-C0F1-4134-BDCE-EDC237E9948D}" dt="2025-01-24T10:58:54.678" v="655" actId="20577"/>
      <pc:docMkLst>
        <pc:docMk/>
      </pc:docMkLst>
      <pc:sldChg chg="addSp delSp modSp mod">
        <pc:chgData name="DE VLAEMINCK Rembrandt" userId="755741b0-ee73-44f4-bc5a-bd60433b7a23" providerId="ADAL" clId="{9E07F2AC-C0F1-4134-BDCE-EDC237E9948D}" dt="2025-01-24T09:59:30.787" v="80" actId="1076"/>
        <pc:sldMkLst>
          <pc:docMk/>
          <pc:sldMk cId="1641371436" sldId="2768"/>
        </pc:sldMkLst>
        <pc:spChg chg="add mod">
          <ac:chgData name="DE VLAEMINCK Rembrandt" userId="755741b0-ee73-44f4-bc5a-bd60433b7a23" providerId="ADAL" clId="{9E07F2AC-C0F1-4134-BDCE-EDC237E9948D}" dt="2025-01-24T09:59:30.787" v="80" actId="1076"/>
          <ac:spMkLst>
            <pc:docMk/>
            <pc:sldMk cId="1641371436" sldId="2768"/>
            <ac:spMk id="40" creationId="{582E1D7E-23F1-A31A-18DE-AC377C180342}"/>
          </ac:spMkLst>
        </pc:spChg>
        <pc:picChg chg="add mod">
          <ac:chgData name="DE VLAEMINCK Rembrandt" userId="755741b0-ee73-44f4-bc5a-bd60433b7a23" providerId="ADAL" clId="{9E07F2AC-C0F1-4134-BDCE-EDC237E9948D}" dt="2025-01-24T09:57:51.900" v="6" actId="1076"/>
          <ac:picMkLst>
            <pc:docMk/>
            <pc:sldMk cId="1641371436" sldId="2768"/>
            <ac:picMk id="36" creationId="{A40E03E1-26BB-BE53-F60A-0E6C26E72F0E}"/>
          </ac:picMkLst>
        </pc:picChg>
        <pc:picChg chg="add mod">
          <ac:chgData name="DE VLAEMINCK Rembrandt" userId="755741b0-ee73-44f4-bc5a-bd60433b7a23" providerId="ADAL" clId="{9E07F2AC-C0F1-4134-BDCE-EDC237E9948D}" dt="2025-01-24T09:58:17.950" v="9" actId="14100"/>
          <ac:picMkLst>
            <pc:docMk/>
            <pc:sldMk cId="1641371436" sldId="2768"/>
            <ac:picMk id="39" creationId="{1125D623-0DCF-9C05-8DA8-D99CD11448A4}"/>
          </ac:picMkLst>
        </pc:picChg>
        <pc:picChg chg="mod">
          <ac:chgData name="DE VLAEMINCK Rembrandt" userId="755741b0-ee73-44f4-bc5a-bd60433b7a23" providerId="ADAL" clId="{9E07F2AC-C0F1-4134-BDCE-EDC237E9948D}" dt="2025-01-24T09:44:10.424" v="1" actId="1076"/>
          <ac:picMkLst>
            <pc:docMk/>
            <pc:sldMk cId="1641371436" sldId="2768"/>
            <ac:picMk id="1026" creationId="{BA9E7AF5-4CFD-4EDB-4F1F-AAD5B9B93FA4}"/>
          </ac:picMkLst>
        </pc:picChg>
      </pc:sldChg>
      <pc:sldChg chg="modSp mod">
        <pc:chgData name="DE VLAEMINCK Rembrandt" userId="755741b0-ee73-44f4-bc5a-bd60433b7a23" providerId="ADAL" clId="{9E07F2AC-C0F1-4134-BDCE-EDC237E9948D}" dt="2025-01-24T10:01:32.237" v="132" actId="1038"/>
        <pc:sldMkLst>
          <pc:docMk/>
          <pc:sldMk cId="2129948473" sldId="2769"/>
        </pc:sldMkLst>
        <pc:spChg chg="mod">
          <ac:chgData name="DE VLAEMINCK Rembrandt" userId="755741b0-ee73-44f4-bc5a-bd60433b7a23" providerId="ADAL" clId="{9E07F2AC-C0F1-4134-BDCE-EDC237E9948D}" dt="2025-01-24T09:59:58.293" v="85" actId="20577"/>
          <ac:spMkLst>
            <pc:docMk/>
            <pc:sldMk cId="2129948473" sldId="2769"/>
            <ac:spMk id="35" creationId="{53FDAAED-7826-D9FB-7D7B-B64F69B2CA99}"/>
          </ac:spMkLst>
        </pc:spChg>
      </pc:sldChg>
      <pc:sldChg chg="modSp del mod">
        <pc:chgData name="DE VLAEMINCK Rembrandt" userId="755741b0-ee73-44f4-bc5a-bd60433b7a23" providerId="ADAL" clId="{9E07F2AC-C0F1-4134-BDCE-EDC237E9948D}" dt="2025-01-24T10:04:43.492" v="141" actId="2696"/>
        <pc:sldMkLst>
          <pc:docMk/>
          <pc:sldMk cId="1236101785" sldId="2770"/>
        </pc:sldMkLst>
      </pc:sldChg>
      <pc:sldChg chg="add ord">
        <pc:chgData name="DE VLAEMINCK Rembrandt" userId="755741b0-ee73-44f4-bc5a-bd60433b7a23" providerId="ADAL" clId="{9E07F2AC-C0F1-4134-BDCE-EDC237E9948D}" dt="2025-01-24T10:05:32.432" v="144"/>
        <pc:sldMkLst>
          <pc:docMk/>
          <pc:sldMk cId="3636689543" sldId="2770"/>
        </pc:sldMkLst>
      </pc:sldChg>
      <pc:sldChg chg="addSp modSp mod">
        <pc:chgData name="DE VLAEMINCK Rembrandt" userId="755741b0-ee73-44f4-bc5a-bd60433b7a23" providerId="ADAL" clId="{9E07F2AC-C0F1-4134-BDCE-EDC237E9948D}" dt="2025-01-24T10:39:00.001" v="549"/>
        <pc:sldMkLst>
          <pc:docMk/>
          <pc:sldMk cId="4139366179" sldId="2772"/>
        </pc:sldMkLst>
        <pc:picChg chg="add mod">
          <ac:chgData name="DE VLAEMINCK Rembrandt" userId="755741b0-ee73-44f4-bc5a-bd60433b7a23" providerId="ADAL" clId="{9E07F2AC-C0F1-4134-BDCE-EDC237E9948D}" dt="2025-01-24T10:39:00.001" v="549"/>
          <ac:picMkLst>
            <pc:docMk/>
            <pc:sldMk cId="4139366179" sldId="2772"/>
            <ac:picMk id="3" creationId="{080E1DB5-1E1D-C45B-D4A8-6BAB3D06E122}"/>
          </ac:picMkLst>
        </pc:picChg>
      </pc:sldChg>
      <pc:sldChg chg="addSp modSp mod">
        <pc:chgData name="DE VLAEMINCK Rembrandt" userId="755741b0-ee73-44f4-bc5a-bd60433b7a23" providerId="ADAL" clId="{9E07F2AC-C0F1-4134-BDCE-EDC237E9948D}" dt="2025-01-24T10:52:27.795" v="576"/>
        <pc:sldMkLst>
          <pc:docMk/>
          <pc:sldMk cId="812334339" sldId="2781"/>
        </pc:sldMkLst>
        <pc:picChg chg="add mod">
          <ac:chgData name="DE VLAEMINCK Rembrandt" userId="755741b0-ee73-44f4-bc5a-bd60433b7a23" providerId="ADAL" clId="{9E07F2AC-C0F1-4134-BDCE-EDC237E9948D}" dt="2025-01-24T10:51:27.073" v="575"/>
          <ac:picMkLst>
            <pc:docMk/>
            <pc:sldMk cId="812334339" sldId="2781"/>
            <ac:picMk id="36" creationId="{43A2AE6B-71D4-DE32-8CE1-5DC6B69615EA}"/>
          </ac:picMkLst>
        </pc:picChg>
        <pc:picChg chg="add mod">
          <ac:chgData name="DE VLAEMINCK Rembrandt" userId="755741b0-ee73-44f4-bc5a-bd60433b7a23" providerId="ADAL" clId="{9E07F2AC-C0F1-4134-BDCE-EDC237E9948D}" dt="2025-01-24T10:52:27.795" v="576"/>
          <ac:picMkLst>
            <pc:docMk/>
            <pc:sldMk cId="812334339" sldId="2781"/>
            <ac:picMk id="37" creationId="{A3240168-9D7F-E78E-AC80-8EB10FCACD6A}"/>
          </ac:picMkLst>
        </pc:picChg>
      </pc:sldChg>
      <pc:sldChg chg="addSp delSp modSp mod">
        <pc:chgData name="DE VLAEMINCK Rembrandt" userId="755741b0-ee73-44f4-bc5a-bd60433b7a23" providerId="ADAL" clId="{9E07F2AC-C0F1-4134-BDCE-EDC237E9948D}" dt="2025-01-24T10:46:26.020" v="565" actId="1076"/>
        <pc:sldMkLst>
          <pc:docMk/>
          <pc:sldMk cId="2859834322" sldId="2783"/>
        </pc:sldMkLst>
        <pc:spChg chg="add mod">
          <ac:chgData name="DE VLAEMINCK Rembrandt" userId="755741b0-ee73-44f4-bc5a-bd60433b7a23" providerId="ADAL" clId="{9E07F2AC-C0F1-4134-BDCE-EDC237E9948D}" dt="2025-01-24T10:46:26.020" v="565" actId="1076"/>
          <ac:spMkLst>
            <pc:docMk/>
            <pc:sldMk cId="2859834322" sldId="2783"/>
            <ac:spMk id="4" creationId="{81F3CD35-EBAA-4CED-5323-B1743894A14B}"/>
          </ac:spMkLst>
        </pc:spChg>
        <pc:picChg chg="add mod">
          <ac:chgData name="DE VLAEMINCK Rembrandt" userId="755741b0-ee73-44f4-bc5a-bd60433b7a23" providerId="ADAL" clId="{9E07F2AC-C0F1-4134-BDCE-EDC237E9948D}" dt="2025-01-24T10:45:58.745" v="562" actId="1076"/>
          <ac:picMkLst>
            <pc:docMk/>
            <pc:sldMk cId="2859834322" sldId="2783"/>
            <ac:picMk id="3" creationId="{87EFF6F7-7096-FA43-DFF0-C37495176815}"/>
          </ac:picMkLst>
        </pc:picChg>
        <pc:picChg chg="add mod">
          <ac:chgData name="DE VLAEMINCK Rembrandt" userId="755741b0-ee73-44f4-bc5a-bd60433b7a23" providerId="ADAL" clId="{9E07F2AC-C0F1-4134-BDCE-EDC237E9948D}" dt="2025-01-24T10:46:26.020" v="565" actId="1076"/>
          <ac:picMkLst>
            <pc:docMk/>
            <pc:sldMk cId="2859834322" sldId="2783"/>
            <ac:picMk id="37" creationId="{122ECCDC-F86F-EBE5-48CD-562D1FEAF7BC}"/>
          </ac:picMkLst>
        </pc:picChg>
        <pc:picChg chg="add mod">
          <ac:chgData name="DE VLAEMINCK Rembrandt" userId="755741b0-ee73-44f4-bc5a-bd60433b7a23" providerId="ADAL" clId="{9E07F2AC-C0F1-4134-BDCE-EDC237E9948D}" dt="2025-01-24T10:46:26.020" v="565" actId="1076"/>
          <ac:picMkLst>
            <pc:docMk/>
            <pc:sldMk cId="2859834322" sldId="2783"/>
            <ac:picMk id="38" creationId="{C9D692B2-3296-D8D0-D552-64A0775252BA}"/>
          </ac:picMkLst>
        </pc:picChg>
        <pc:picChg chg="add mod">
          <ac:chgData name="DE VLAEMINCK Rembrandt" userId="755741b0-ee73-44f4-bc5a-bd60433b7a23" providerId="ADAL" clId="{9E07F2AC-C0F1-4134-BDCE-EDC237E9948D}" dt="2025-01-24T10:46:26.020" v="565" actId="1076"/>
          <ac:picMkLst>
            <pc:docMk/>
            <pc:sldMk cId="2859834322" sldId="2783"/>
            <ac:picMk id="40" creationId="{4007D375-7F7D-DE3A-BB7C-4C8D1792676F}"/>
          </ac:picMkLst>
        </pc:picChg>
        <pc:picChg chg="add mod">
          <ac:chgData name="DE VLAEMINCK Rembrandt" userId="755741b0-ee73-44f4-bc5a-bd60433b7a23" providerId="ADAL" clId="{9E07F2AC-C0F1-4134-BDCE-EDC237E9948D}" dt="2025-01-24T10:46:26.020" v="565" actId="1076"/>
          <ac:picMkLst>
            <pc:docMk/>
            <pc:sldMk cId="2859834322" sldId="2783"/>
            <ac:picMk id="41" creationId="{4BBC66A3-5B3C-74AE-8691-392B5A5540C7}"/>
          </ac:picMkLst>
        </pc:picChg>
        <pc:picChg chg="add mod">
          <ac:chgData name="DE VLAEMINCK Rembrandt" userId="755741b0-ee73-44f4-bc5a-bd60433b7a23" providerId="ADAL" clId="{9E07F2AC-C0F1-4134-BDCE-EDC237E9948D}" dt="2025-01-24T10:46:26.020" v="565" actId="1076"/>
          <ac:picMkLst>
            <pc:docMk/>
            <pc:sldMk cId="2859834322" sldId="2783"/>
            <ac:picMk id="43" creationId="{4A7729E1-8527-FADB-2375-A4449FA4782B}"/>
          </ac:picMkLst>
        </pc:picChg>
        <pc:picChg chg="add mod">
          <ac:chgData name="DE VLAEMINCK Rembrandt" userId="755741b0-ee73-44f4-bc5a-bd60433b7a23" providerId="ADAL" clId="{9E07F2AC-C0F1-4134-BDCE-EDC237E9948D}" dt="2025-01-24T10:46:26.020" v="565" actId="1076"/>
          <ac:picMkLst>
            <pc:docMk/>
            <pc:sldMk cId="2859834322" sldId="2783"/>
            <ac:picMk id="46" creationId="{088CB988-3DE2-AE90-755C-9B1B2EDC8508}"/>
          </ac:picMkLst>
        </pc:picChg>
        <pc:picChg chg="add mod">
          <ac:chgData name="DE VLAEMINCK Rembrandt" userId="755741b0-ee73-44f4-bc5a-bd60433b7a23" providerId="ADAL" clId="{9E07F2AC-C0F1-4134-BDCE-EDC237E9948D}" dt="2025-01-24T10:46:26.020" v="565" actId="1076"/>
          <ac:picMkLst>
            <pc:docMk/>
            <pc:sldMk cId="2859834322" sldId="2783"/>
            <ac:picMk id="47" creationId="{62C56F50-7262-B245-C4C9-051A23653184}"/>
          </ac:picMkLst>
        </pc:picChg>
      </pc:sldChg>
      <pc:sldChg chg="addSp modSp mod modNotesTx">
        <pc:chgData name="DE VLAEMINCK Rembrandt" userId="755741b0-ee73-44f4-bc5a-bd60433b7a23" providerId="ADAL" clId="{9E07F2AC-C0F1-4134-BDCE-EDC237E9948D}" dt="2025-01-24T10:31:34.108" v="546" actId="20577"/>
        <pc:sldMkLst>
          <pc:docMk/>
          <pc:sldMk cId="1006996904" sldId="2784"/>
        </pc:sldMkLst>
        <pc:picChg chg="add mod">
          <ac:chgData name="DE VLAEMINCK Rembrandt" userId="755741b0-ee73-44f4-bc5a-bd60433b7a23" providerId="ADAL" clId="{9E07F2AC-C0F1-4134-BDCE-EDC237E9948D}" dt="2025-01-24T10:28:41.418" v="541" actId="1076"/>
          <ac:picMkLst>
            <pc:docMk/>
            <pc:sldMk cId="1006996904" sldId="2784"/>
            <ac:picMk id="36" creationId="{6FD7CA8A-912C-D379-ABFC-F0CBDC592D5C}"/>
          </ac:picMkLst>
        </pc:picChg>
        <pc:picChg chg="mod">
          <ac:chgData name="DE VLAEMINCK Rembrandt" userId="755741b0-ee73-44f4-bc5a-bd60433b7a23" providerId="ADAL" clId="{9E07F2AC-C0F1-4134-BDCE-EDC237E9948D}" dt="2025-01-24T10:28:34.368" v="538" actId="14100"/>
          <ac:picMkLst>
            <pc:docMk/>
            <pc:sldMk cId="1006996904" sldId="2784"/>
            <ac:picMk id="37" creationId="{4EB2A239-821F-2FF9-F9B1-B1B5F5CAC282}"/>
          </ac:picMkLst>
        </pc:picChg>
      </pc:sldChg>
      <pc:sldChg chg="addSp modSp mod">
        <pc:chgData name="DE VLAEMINCK Rembrandt" userId="755741b0-ee73-44f4-bc5a-bd60433b7a23" providerId="ADAL" clId="{9E07F2AC-C0F1-4134-BDCE-EDC237E9948D}" dt="2025-01-24T10:41:50.767" v="555" actId="1076"/>
        <pc:sldMkLst>
          <pc:docMk/>
          <pc:sldMk cId="258935568" sldId="2785"/>
        </pc:sldMkLst>
        <pc:picChg chg="add mod">
          <ac:chgData name="DE VLAEMINCK Rembrandt" userId="755741b0-ee73-44f4-bc5a-bd60433b7a23" providerId="ADAL" clId="{9E07F2AC-C0F1-4134-BDCE-EDC237E9948D}" dt="2025-01-24T10:41:50.767" v="555" actId="1076"/>
          <ac:picMkLst>
            <pc:docMk/>
            <pc:sldMk cId="258935568" sldId="2785"/>
            <ac:picMk id="3" creationId="{161C86C0-4998-FC8C-EA67-B9D452AAE634}"/>
          </ac:picMkLst>
        </pc:picChg>
      </pc:sldChg>
      <pc:sldChg chg="addSp modSp mod ord modNotesTx">
        <pc:chgData name="DE VLAEMINCK Rembrandt" userId="755741b0-ee73-44f4-bc5a-bd60433b7a23" providerId="ADAL" clId="{9E07F2AC-C0F1-4134-BDCE-EDC237E9948D}" dt="2025-01-24T10:42:47.433" v="557"/>
        <pc:sldMkLst>
          <pc:docMk/>
          <pc:sldMk cId="442186319" sldId="2787"/>
        </pc:sldMkLst>
        <pc:spChg chg="mod">
          <ac:chgData name="DE VLAEMINCK Rembrandt" userId="755741b0-ee73-44f4-bc5a-bd60433b7a23" providerId="ADAL" clId="{9E07F2AC-C0F1-4134-BDCE-EDC237E9948D}" dt="2025-01-24T10:06:30.797" v="166" actId="20577"/>
          <ac:spMkLst>
            <pc:docMk/>
            <pc:sldMk cId="442186319" sldId="2787"/>
            <ac:spMk id="2" creationId="{00000000-0000-0000-0000-000000000000}"/>
          </ac:spMkLst>
        </pc:spChg>
        <pc:spChg chg="mod">
          <ac:chgData name="DE VLAEMINCK Rembrandt" userId="755741b0-ee73-44f4-bc5a-bd60433b7a23" providerId="ADAL" clId="{9E07F2AC-C0F1-4134-BDCE-EDC237E9948D}" dt="2025-01-24T10:23:02.603" v="535" actId="20577"/>
          <ac:spMkLst>
            <pc:docMk/>
            <pc:sldMk cId="442186319" sldId="2787"/>
            <ac:spMk id="36" creationId="{6FAE5D80-07D7-7089-BB6A-7390018A0AC7}"/>
          </ac:spMkLst>
        </pc:spChg>
        <pc:picChg chg="add mod">
          <ac:chgData name="DE VLAEMINCK Rembrandt" userId="755741b0-ee73-44f4-bc5a-bd60433b7a23" providerId="ADAL" clId="{9E07F2AC-C0F1-4134-BDCE-EDC237E9948D}" dt="2025-01-24T10:42:47.433" v="557"/>
          <ac:picMkLst>
            <pc:docMk/>
            <pc:sldMk cId="442186319" sldId="2787"/>
            <ac:picMk id="3" creationId="{18BE6248-4D39-E5D3-83D5-3C81A84B677E}"/>
          </ac:picMkLst>
        </pc:picChg>
      </pc:sldChg>
      <pc:sldChg chg="del">
        <pc:chgData name="DE VLAEMINCK Rembrandt" userId="755741b0-ee73-44f4-bc5a-bd60433b7a23" providerId="ADAL" clId="{9E07F2AC-C0F1-4134-BDCE-EDC237E9948D}" dt="2025-01-24T10:04:43.492" v="141" actId="2696"/>
        <pc:sldMkLst>
          <pc:docMk/>
          <pc:sldMk cId="1688231913" sldId="2791"/>
        </pc:sldMkLst>
      </pc:sldChg>
      <pc:sldChg chg="add ord">
        <pc:chgData name="DE VLAEMINCK Rembrandt" userId="755741b0-ee73-44f4-bc5a-bd60433b7a23" providerId="ADAL" clId="{9E07F2AC-C0F1-4134-BDCE-EDC237E9948D}" dt="2025-01-24T10:26:47.189" v="537"/>
        <pc:sldMkLst>
          <pc:docMk/>
          <pc:sldMk cId="4171606457" sldId="2791"/>
        </pc:sldMkLst>
      </pc:sldChg>
      <pc:sldChg chg="addSp modSp">
        <pc:chgData name="DE VLAEMINCK Rembrandt" userId="755741b0-ee73-44f4-bc5a-bd60433b7a23" providerId="ADAL" clId="{9E07F2AC-C0F1-4134-BDCE-EDC237E9948D}" dt="2025-01-24T10:40:59.216" v="551"/>
        <pc:sldMkLst>
          <pc:docMk/>
          <pc:sldMk cId="443230873" sldId="2795"/>
        </pc:sldMkLst>
        <pc:picChg chg="add mod">
          <ac:chgData name="DE VLAEMINCK Rembrandt" userId="755741b0-ee73-44f4-bc5a-bd60433b7a23" providerId="ADAL" clId="{9E07F2AC-C0F1-4134-BDCE-EDC237E9948D}" dt="2025-01-24T10:40:59.216" v="551"/>
          <ac:picMkLst>
            <pc:docMk/>
            <pc:sldMk cId="443230873" sldId="2795"/>
            <ac:picMk id="2" creationId="{8038449A-477E-8E4F-C529-EF472F5943A2}"/>
          </ac:picMkLst>
        </pc:picChg>
      </pc:sldChg>
      <pc:sldChg chg="modNotesTx">
        <pc:chgData name="DE VLAEMINCK Rembrandt" userId="755741b0-ee73-44f4-bc5a-bd60433b7a23" providerId="ADAL" clId="{9E07F2AC-C0F1-4134-BDCE-EDC237E9948D}" dt="2025-01-24T10:30:54.518" v="542"/>
        <pc:sldMkLst>
          <pc:docMk/>
          <pc:sldMk cId="4202374647" sldId="2797"/>
        </pc:sldMkLst>
      </pc:sldChg>
      <pc:sldChg chg="addSp modSp mod">
        <pc:chgData name="DE VLAEMINCK Rembrandt" userId="755741b0-ee73-44f4-bc5a-bd60433b7a23" providerId="ADAL" clId="{9E07F2AC-C0F1-4134-BDCE-EDC237E9948D}" dt="2025-01-24T10:44:27.070" v="560"/>
        <pc:sldMkLst>
          <pc:docMk/>
          <pc:sldMk cId="2799524494" sldId="2799"/>
        </pc:sldMkLst>
        <pc:picChg chg="add mod">
          <ac:chgData name="DE VLAEMINCK Rembrandt" userId="755741b0-ee73-44f4-bc5a-bd60433b7a23" providerId="ADAL" clId="{9E07F2AC-C0F1-4134-BDCE-EDC237E9948D}" dt="2025-01-24T10:44:27.070" v="560"/>
          <ac:picMkLst>
            <pc:docMk/>
            <pc:sldMk cId="2799524494" sldId="2799"/>
            <ac:picMk id="3" creationId="{F348A17A-5B48-DAA1-1F4D-1093C713C971}"/>
          </ac:picMkLst>
        </pc:picChg>
      </pc:sldChg>
      <pc:sldChg chg="add ord">
        <pc:chgData name="DE VLAEMINCK Rembrandt" userId="755741b0-ee73-44f4-bc5a-bd60433b7a23" providerId="ADAL" clId="{9E07F2AC-C0F1-4134-BDCE-EDC237E9948D}" dt="2025-01-24T10:26:47.189" v="537"/>
        <pc:sldMkLst>
          <pc:docMk/>
          <pc:sldMk cId="193178812" sldId="2805"/>
        </pc:sldMkLst>
      </pc:sldChg>
      <pc:sldChg chg="del">
        <pc:chgData name="DE VLAEMINCK Rembrandt" userId="755741b0-ee73-44f4-bc5a-bd60433b7a23" providerId="ADAL" clId="{9E07F2AC-C0F1-4134-BDCE-EDC237E9948D}" dt="2025-01-24T10:04:43.492" v="141" actId="2696"/>
        <pc:sldMkLst>
          <pc:docMk/>
          <pc:sldMk cId="2479242656" sldId="2805"/>
        </pc:sldMkLst>
      </pc:sldChg>
      <pc:sldChg chg="addSp delSp modSp">
        <pc:chgData name="DE VLAEMINCK Rembrandt" userId="755741b0-ee73-44f4-bc5a-bd60433b7a23" providerId="ADAL" clId="{9E07F2AC-C0F1-4134-BDCE-EDC237E9948D}" dt="2025-01-24T10:52:45.179" v="577"/>
        <pc:sldMkLst>
          <pc:docMk/>
          <pc:sldMk cId="1693098990" sldId="2808"/>
        </pc:sldMkLst>
        <pc:picChg chg="add mod">
          <ac:chgData name="DE VLAEMINCK Rembrandt" userId="755741b0-ee73-44f4-bc5a-bd60433b7a23" providerId="ADAL" clId="{9E07F2AC-C0F1-4134-BDCE-EDC237E9948D}" dt="2025-01-24T10:52:45.179" v="577"/>
          <ac:picMkLst>
            <pc:docMk/>
            <pc:sldMk cId="1693098990" sldId="2808"/>
            <ac:picMk id="4" creationId="{30E9BE83-9A10-6DD2-BD1D-F8F91D08FF39}"/>
          </ac:picMkLst>
        </pc:picChg>
      </pc:sldChg>
      <pc:sldChg chg="addSp modSp mod">
        <pc:chgData name="DE VLAEMINCK Rembrandt" userId="755741b0-ee73-44f4-bc5a-bd60433b7a23" providerId="ADAL" clId="{9E07F2AC-C0F1-4134-BDCE-EDC237E9948D}" dt="2025-01-24T10:41:28.487" v="553" actId="1076"/>
        <pc:sldMkLst>
          <pc:docMk/>
          <pc:sldMk cId="2697255810" sldId="2813"/>
        </pc:sldMkLst>
        <pc:picChg chg="add mod">
          <ac:chgData name="DE VLAEMINCK Rembrandt" userId="755741b0-ee73-44f4-bc5a-bd60433b7a23" providerId="ADAL" clId="{9E07F2AC-C0F1-4134-BDCE-EDC237E9948D}" dt="2025-01-24T10:41:28.487" v="553" actId="1076"/>
          <ac:picMkLst>
            <pc:docMk/>
            <pc:sldMk cId="2697255810" sldId="2813"/>
            <ac:picMk id="3" creationId="{018BC78C-2047-8948-A50C-757C1AE59693}"/>
          </ac:picMkLst>
        </pc:picChg>
      </pc:sldChg>
      <pc:sldChg chg="addSp delSp modSp mod modNotesTx">
        <pc:chgData name="DE VLAEMINCK Rembrandt" userId="755741b0-ee73-44f4-bc5a-bd60433b7a23" providerId="ADAL" clId="{9E07F2AC-C0F1-4134-BDCE-EDC237E9948D}" dt="2025-01-24T10:58:54.678" v="655" actId="20577"/>
        <pc:sldMkLst>
          <pc:docMk/>
          <pc:sldMk cId="1320816377" sldId="2815"/>
        </pc:sldMkLst>
        <pc:spChg chg="mod">
          <ac:chgData name="DE VLAEMINCK Rembrandt" userId="755741b0-ee73-44f4-bc5a-bd60433b7a23" providerId="ADAL" clId="{9E07F2AC-C0F1-4134-BDCE-EDC237E9948D}" dt="2025-01-24T10:58:54.678" v="655" actId="20577"/>
          <ac:spMkLst>
            <pc:docMk/>
            <pc:sldMk cId="1320816377" sldId="2815"/>
            <ac:spMk id="3" creationId="{72BF7883-8539-4C91-1C74-EC1AE8171C09}"/>
          </ac:spMkLst>
        </pc:spChg>
        <pc:picChg chg="add mod">
          <ac:chgData name="DE VLAEMINCK Rembrandt" userId="755741b0-ee73-44f4-bc5a-bd60433b7a23" providerId="ADAL" clId="{9E07F2AC-C0F1-4134-BDCE-EDC237E9948D}" dt="2025-01-24T10:54:55.048" v="591" actId="14100"/>
          <ac:picMkLst>
            <pc:docMk/>
            <pc:sldMk cId="1320816377" sldId="2815"/>
            <ac:picMk id="40" creationId="{41E53B29-835D-D23D-1190-8C12449C275C}"/>
          </ac:picMkLst>
        </pc:picChg>
      </pc:sldChg>
    </pc:docChg>
  </pc:docChgLst>
  <pc:docChgLst>
    <pc:chgData name="MAES Sara" userId="S::sara.maes@provincieantwerpen.be::13c85579-58e5-4b0d-806d-df4fa273a422" providerId="AD" clId="Web-{B855BCD3-71EA-13D5-A08D-E879E8BD029E}"/>
    <pc:docChg chg="addSld modSld sldOrd">
      <pc:chgData name="MAES Sara" userId="S::sara.maes@provincieantwerpen.be::13c85579-58e5-4b0d-806d-df4fa273a422" providerId="AD" clId="Web-{B855BCD3-71EA-13D5-A08D-E879E8BD029E}" dt="2025-01-23T21:05:39.369" v="9" actId="1076"/>
      <pc:docMkLst>
        <pc:docMk/>
      </pc:docMkLst>
      <pc:sldChg chg="modSp ord">
        <pc:chgData name="MAES Sara" userId="S::sara.maes@provincieantwerpen.be::13c85579-58e5-4b0d-806d-df4fa273a422" providerId="AD" clId="Web-{B855BCD3-71EA-13D5-A08D-E879E8BD029E}" dt="2025-01-23T21:04:25.133" v="1" actId="14100"/>
        <pc:sldMkLst>
          <pc:docMk/>
          <pc:sldMk cId="0" sldId="2765"/>
        </pc:sldMkLst>
        <pc:spChg chg="mod">
          <ac:chgData name="MAES Sara" userId="S::sara.maes@provincieantwerpen.be::13c85579-58e5-4b0d-806d-df4fa273a422" providerId="AD" clId="Web-{B855BCD3-71EA-13D5-A08D-E879E8BD029E}" dt="2025-01-23T21:04:25.133" v="1" actId="14100"/>
          <ac:spMkLst>
            <pc:docMk/>
            <pc:sldMk cId="0" sldId="2765"/>
            <ac:spMk id="4" creationId="{00000000-0000-0000-0000-000000000000}"/>
          </ac:spMkLst>
        </pc:spChg>
      </pc:sldChg>
      <pc:sldChg chg="delSp modSp ord">
        <pc:chgData name="MAES Sara" userId="S::sara.maes@provincieantwerpen.be::13c85579-58e5-4b0d-806d-df4fa273a422" providerId="AD" clId="Web-{B855BCD3-71EA-13D5-A08D-E879E8BD029E}" dt="2025-01-23T21:05:39.369" v="9" actId="1076"/>
        <pc:sldMkLst>
          <pc:docMk/>
          <pc:sldMk cId="4040859053" sldId="2776"/>
        </pc:sldMkLst>
        <pc:spChg chg="mod">
          <ac:chgData name="MAES Sara" userId="S::sara.maes@provincieantwerpen.be::13c85579-58e5-4b0d-806d-df4fa273a422" providerId="AD" clId="Web-{B855BCD3-71EA-13D5-A08D-E879E8BD029E}" dt="2025-01-23T21:05:39.369" v="9" actId="1076"/>
          <ac:spMkLst>
            <pc:docMk/>
            <pc:sldMk cId="4040859053" sldId="2776"/>
            <ac:spMk id="2" creationId="{00000000-0000-0000-0000-000000000000}"/>
          </ac:spMkLst>
        </pc:spChg>
      </pc:sldChg>
      <pc:sldChg chg="add replId">
        <pc:chgData name="MAES Sara" userId="S::sara.maes@provincieantwerpen.be::13c85579-58e5-4b0d-806d-df4fa273a422" providerId="AD" clId="Web-{B855BCD3-71EA-13D5-A08D-E879E8BD029E}" dt="2025-01-23T21:05:08.368" v="2"/>
        <pc:sldMkLst>
          <pc:docMk/>
          <pc:sldMk cId="2615668525" sldId="2809"/>
        </pc:sldMkLst>
      </pc:sldChg>
    </pc:docChg>
  </pc:docChgLst>
  <pc:docChgLst>
    <pc:chgData name="DE VLAEMINCK Rembrandt" userId="755741b0-ee73-44f4-bc5a-bd60433b7a23" providerId="ADAL" clId="{E84D565C-D33F-4B5C-99EC-8340E2A3F24D}"/>
    <pc:docChg chg="custSel modSld">
      <pc:chgData name="DE VLAEMINCK Rembrandt" userId="755741b0-ee73-44f4-bc5a-bd60433b7a23" providerId="ADAL" clId="{E84D565C-D33F-4B5C-99EC-8340E2A3F24D}" dt="2025-01-24T12:03:38.345" v="141" actId="20577"/>
      <pc:docMkLst>
        <pc:docMk/>
      </pc:docMkLst>
      <pc:sldChg chg="modNotesTx">
        <pc:chgData name="DE VLAEMINCK Rembrandt" userId="755741b0-ee73-44f4-bc5a-bd60433b7a23" providerId="ADAL" clId="{E84D565C-D33F-4B5C-99EC-8340E2A3F24D}" dt="2025-01-24T12:02:00.949" v="27" actId="20577"/>
        <pc:sldMkLst>
          <pc:docMk/>
          <pc:sldMk cId="1641371436" sldId="2768"/>
        </pc:sldMkLst>
      </pc:sldChg>
      <pc:sldChg chg="modNotesTx">
        <pc:chgData name="DE VLAEMINCK Rembrandt" userId="755741b0-ee73-44f4-bc5a-bd60433b7a23" providerId="ADAL" clId="{E84D565C-D33F-4B5C-99EC-8340E2A3F24D}" dt="2025-01-24T12:03:38.345" v="141" actId="20577"/>
        <pc:sldMkLst>
          <pc:docMk/>
          <pc:sldMk cId="3636689543" sldId="2770"/>
        </pc:sldMkLst>
      </pc:sldChg>
      <pc:sldChg chg="addSp modSp mod">
        <pc:chgData name="DE VLAEMINCK Rembrandt" userId="755741b0-ee73-44f4-bc5a-bd60433b7a23" providerId="ADAL" clId="{E84D565C-D33F-4B5C-99EC-8340E2A3F24D}" dt="2025-01-24T12:01:13.579" v="26" actId="207"/>
        <pc:sldMkLst>
          <pc:docMk/>
          <pc:sldMk cId="4139366179" sldId="2772"/>
        </pc:sldMkLst>
        <pc:spChg chg="add mod">
          <ac:chgData name="DE VLAEMINCK Rembrandt" userId="755741b0-ee73-44f4-bc5a-bd60433b7a23" providerId="ADAL" clId="{E84D565C-D33F-4B5C-99EC-8340E2A3F24D}" dt="2025-01-24T12:01:13.579" v="26" actId="207"/>
          <ac:spMkLst>
            <pc:docMk/>
            <pc:sldMk cId="4139366179" sldId="2772"/>
            <ac:spMk id="34" creationId="{06C59114-61D6-C32A-0F00-6878D4855E6D}"/>
          </ac:spMkLst>
        </pc:spChg>
      </pc:sldChg>
      <pc:sldChg chg="modSp mod">
        <pc:chgData name="DE VLAEMINCK Rembrandt" userId="755741b0-ee73-44f4-bc5a-bd60433b7a23" providerId="ADAL" clId="{E84D565C-D33F-4B5C-99EC-8340E2A3F24D}" dt="2025-01-24T11:24:28.263" v="12" actId="1076"/>
        <pc:sldMkLst>
          <pc:docMk/>
          <pc:sldMk cId="3921281918" sldId="2798"/>
        </pc:sldMkLst>
        <pc:picChg chg="mod">
          <ac:chgData name="DE VLAEMINCK Rembrandt" userId="755741b0-ee73-44f4-bc5a-bd60433b7a23" providerId="ADAL" clId="{E84D565C-D33F-4B5C-99EC-8340E2A3F24D}" dt="2025-01-24T11:24:28.263" v="12" actId="1076"/>
          <ac:picMkLst>
            <pc:docMk/>
            <pc:sldMk cId="3921281918" sldId="2798"/>
            <ac:picMk id="3" creationId="{3AA5E11F-1C14-8747-BDD2-D7008C91593C}"/>
          </ac:picMkLst>
        </pc:picChg>
      </pc:sldChg>
      <pc:sldChg chg="addSp modSp mod">
        <pc:chgData name="DE VLAEMINCK Rembrandt" userId="755741b0-ee73-44f4-bc5a-bd60433b7a23" providerId="ADAL" clId="{E84D565C-D33F-4B5C-99EC-8340E2A3F24D}" dt="2025-01-24T11:18:35.124" v="11" actId="1076"/>
        <pc:sldMkLst>
          <pc:docMk/>
          <pc:sldMk cId="123138693" sldId="2816"/>
        </pc:sldMkLst>
        <pc:picChg chg="mod">
          <ac:chgData name="DE VLAEMINCK Rembrandt" userId="755741b0-ee73-44f4-bc5a-bd60433b7a23" providerId="ADAL" clId="{E84D565C-D33F-4B5C-99EC-8340E2A3F24D}" dt="2025-01-24T11:18:35.124" v="11" actId="1076"/>
          <ac:picMkLst>
            <pc:docMk/>
            <pc:sldMk cId="123138693" sldId="2816"/>
            <ac:picMk id="3" creationId="{3AA5E11F-1C14-8747-BDD2-D7008C91593C}"/>
          </ac:picMkLst>
        </pc:picChg>
        <pc:picChg chg="add mod">
          <ac:chgData name="DE VLAEMINCK Rembrandt" userId="755741b0-ee73-44f4-bc5a-bd60433b7a23" providerId="ADAL" clId="{E84D565C-D33F-4B5C-99EC-8340E2A3F24D}" dt="2025-01-24T11:18:20.184" v="6" actId="1076"/>
          <ac:picMkLst>
            <pc:docMk/>
            <pc:sldMk cId="123138693" sldId="2816"/>
            <ac:picMk id="36" creationId="{CC6D27FB-0975-4700-C687-F14B33015213}"/>
          </ac:picMkLst>
        </pc:picChg>
        <pc:picChg chg="add mod">
          <ac:chgData name="DE VLAEMINCK Rembrandt" userId="755741b0-ee73-44f4-bc5a-bd60433b7a23" providerId="ADAL" clId="{E84D565C-D33F-4B5C-99EC-8340E2A3F24D}" dt="2025-01-24T11:18:31.230" v="10" actId="14100"/>
          <ac:picMkLst>
            <pc:docMk/>
            <pc:sldMk cId="123138693" sldId="2816"/>
            <ac:picMk id="38" creationId="{23E741B2-4DA4-DF5F-2985-1BC46A70B3BB}"/>
          </ac:picMkLst>
        </pc:picChg>
        <pc:picChg chg="mod">
          <ac:chgData name="DE VLAEMINCK Rembrandt" userId="755741b0-ee73-44f4-bc5a-bd60433b7a23" providerId="ADAL" clId="{E84D565C-D33F-4B5C-99EC-8340E2A3F24D}" dt="2025-01-24T11:18:16.882" v="5" actId="1076"/>
          <ac:picMkLst>
            <pc:docMk/>
            <pc:sldMk cId="123138693" sldId="2816"/>
            <ac:picMk id="40" creationId="{08F27D5A-DE38-2338-AAD2-36302FFE4336}"/>
          </ac:picMkLst>
        </pc:picChg>
      </pc:sldChg>
    </pc:docChg>
  </pc:docChgLst>
  <pc:docChgLst>
    <pc:chgData name="MAES Sara" userId="13c85579-58e5-4b0d-806d-df4fa273a422" providerId="ADAL" clId="{6F4E5789-0530-4584-9FB8-D8BC1AA6E737}"/>
    <pc:docChg chg="addSld delSld modSld sldOrd">
      <pc:chgData name="MAES Sara" userId="13c85579-58e5-4b0d-806d-df4fa273a422" providerId="ADAL" clId="{6F4E5789-0530-4584-9FB8-D8BC1AA6E737}" dt="2025-02-06T16:33:32.556" v="19" actId="14100"/>
      <pc:docMkLst>
        <pc:docMk/>
      </pc:docMkLst>
      <pc:sldChg chg="modSp mod">
        <pc:chgData name="MAES Sara" userId="13c85579-58e5-4b0d-806d-df4fa273a422" providerId="ADAL" clId="{6F4E5789-0530-4584-9FB8-D8BC1AA6E737}" dt="2025-02-06T16:33:32.556" v="19" actId="14100"/>
        <pc:sldMkLst>
          <pc:docMk/>
          <pc:sldMk cId="4202374647" sldId="2797"/>
        </pc:sldMkLst>
        <pc:spChg chg="mod">
          <ac:chgData name="MAES Sara" userId="13c85579-58e5-4b0d-806d-df4fa273a422" providerId="ADAL" clId="{6F4E5789-0530-4584-9FB8-D8BC1AA6E737}" dt="2025-02-06T16:33:32.556" v="19" actId="14100"/>
          <ac:spMkLst>
            <pc:docMk/>
            <pc:sldMk cId="4202374647" sldId="2797"/>
            <ac:spMk id="4" creationId="{96823466-74BD-1438-4D81-E482A9E9B8DC}"/>
          </ac:spMkLst>
        </pc:spChg>
      </pc:sldChg>
      <pc:sldChg chg="modSp mod">
        <pc:chgData name="MAES Sara" userId="13c85579-58e5-4b0d-806d-df4fa273a422" providerId="ADAL" clId="{6F4E5789-0530-4584-9FB8-D8BC1AA6E737}" dt="2025-02-06T15:36:45.689" v="2" actId="1076"/>
        <pc:sldMkLst>
          <pc:docMk/>
          <pc:sldMk cId="3921281918" sldId="2798"/>
        </pc:sldMkLst>
        <pc:spChg chg="mod">
          <ac:chgData name="MAES Sara" userId="13c85579-58e5-4b0d-806d-df4fa273a422" providerId="ADAL" clId="{6F4E5789-0530-4584-9FB8-D8BC1AA6E737}" dt="2025-02-06T15:36:45.689" v="2" actId="1076"/>
          <ac:spMkLst>
            <pc:docMk/>
            <pc:sldMk cId="3921281918" sldId="2798"/>
            <ac:spMk id="39" creationId="{82714A31-33E3-464E-F46C-A7477E0BEF5D}"/>
          </ac:spMkLst>
        </pc:spChg>
      </pc:sldChg>
      <pc:sldChg chg="modSp mod">
        <pc:chgData name="MAES Sara" userId="13c85579-58e5-4b0d-806d-df4fa273a422" providerId="ADAL" clId="{6F4E5789-0530-4584-9FB8-D8BC1AA6E737}" dt="2025-02-06T16:15:39.001" v="17" actId="1076"/>
        <pc:sldMkLst>
          <pc:docMk/>
          <pc:sldMk cId="2799524494" sldId="2799"/>
        </pc:sldMkLst>
        <pc:spChg chg="mod">
          <ac:chgData name="MAES Sara" userId="13c85579-58e5-4b0d-806d-df4fa273a422" providerId="ADAL" clId="{6F4E5789-0530-4584-9FB8-D8BC1AA6E737}" dt="2025-02-06T16:14:48.447" v="12" actId="1076"/>
          <ac:spMkLst>
            <pc:docMk/>
            <pc:sldMk cId="2799524494" sldId="2799"/>
            <ac:spMk id="38" creationId="{19C5CDA6-CF6F-D9E0-12B6-D00C80F7E3AD}"/>
          </ac:spMkLst>
        </pc:spChg>
        <pc:spChg chg="mod">
          <ac:chgData name="MAES Sara" userId="13c85579-58e5-4b0d-806d-df4fa273a422" providerId="ADAL" clId="{6F4E5789-0530-4584-9FB8-D8BC1AA6E737}" dt="2025-02-06T16:15:14.235" v="15" actId="1076"/>
          <ac:spMkLst>
            <pc:docMk/>
            <pc:sldMk cId="2799524494" sldId="2799"/>
            <ac:spMk id="40" creationId="{F4E19A02-A550-9DDF-3BD4-386FFB96DBC4}"/>
          </ac:spMkLst>
        </pc:spChg>
        <pc:spChg chg="mod">
          <ac:chgData name="MAES Sara" userId="13c85579-58e5-4b0d-806d-df4fa273a422" providerId="ADAL" clId="{6F4E5789-0530-4584-9FB8-D8BC1AA6E737}" dt="2025-02-06T16:14:36.558" v="10" actId="1076"/>
          <ac:spMkLst>
            <pc:docMk/>
            <pc:sldMk cId="2799524494" sldId="2799"/>
            <ac:spMk id="44" creationId="{8974A840-EE65-C374-0949-FD0D9EF4EEBA}"/>
          </ac:spMkLst>
        </pc:spChg>
        <pc:spChg chg="mod">
          <ac:chgData name="MAES Sara" userId="13c85579-58e5-4b0d-806d-df4fa273a422" providerId="ADAL" clId="{6F4E5789-0530-4584-9FB8-D8BC1AA6E737}" dt="2025-02-06T16:15:39.001" v="17" actId="1076"/>
          <ac:spMkLst>
            <pc:docMk/>
            <pc:sldMk cId="2799524494" sldId="2799"/>
            <ac:spMk id="46" creationId="{457F6259-385C-3A59-EB48-D6AE40D608E3}"/>
          </ac:spMkLst>
        </pc:spChg>
        <pc:spChg chg="mod">
          <ac:chgData name="MAES Sara" userId="13c85579-58e5-4b0d-806d-df4fa273a422" providerId="ADAL" clId="{6F4E5789-0530-4584-9FB8-D8BC1AA6E737}" dt="2025-02-06T16:15:18.503" v="16" actId="1076"/>
          <ac:spMkLst>
            <pc:docMk/>
            <pc:sldMk cId="2799524494" sldId="2799"/>
            <ac:spMk id="49" creationId="{60CDB930-2399-10B4-0978-9209297D5D67}"/>
          </ac:spMkLst>
        </pc:spChg>
      </pc:sldChg>
      <pc:sldChg chg="ord">
        <pc:chgData name="MAES Sara" userId="13c85579-58e5-4b0d-806d-df4fa273a422" providerId="ADAL" clId="{6F4E5789-0530-4584-9FB8-D8BC1AA6E737}" dt="2025-02-06T15:36:16.265" v="1"/>
        <pc:sldMkLst>
          <pc:docMk/>
          <pc:sldMk cId="123138693" sldId="2816"/>
        </pc:sldMkLst>
      </pc:sldChg>
      <pc:sldChg chg="add del">
        <pc:chgData name="MAES Sara" userId="13c85579-58e5-4b0d-806d-df4fa273a422" providerId="ADAL" clId="{6F4E5789-0530-4584-9FB8-D8BC1AA6E737}" dt="2025-02-06T16:29:59.803" v="18" actId="2696"/>
        <pc:sldMkLst>
          <pc:docMk/>
          <pc:sldMk cId="3913719136" sldId="2821"/>
        </pc:sldMkLst>
      </pc:sldChg>
    </pc:docChg>
  </pc:docChgLst>
  <pc:docChgLst>
    <pc:chgData name="DE VLAEMINCK Rembrandt" userId="S::rembrandt.devlaeminck@provincieantwerpen.be::755741b0-ee73-44f4-bc5a-bd60433b7a23" providerId="AD" clId="Web-{DD2C6566-E1AD-B47B-23D1-A14F103155FD}"/>
    <pc:docChg chg="modSld">
      <pc:chgData name="DE VLAEMINCK Rembrandt" userId="S::rembrandt.devlaeminck@provincieantwerpen.be::755741b0-ee73-44f4-bc5a-bd60433b7a23" providerId="AD" clId="Web-{DD2C6566-E1AD-B47B-23D1-A14F103155FD}" dt="2025-02-10T08:26:44.194" v="0"/>
      <pc:docMkLst>
        <pc:docMk/>
      </pc:docMkLst>
      <pc:sldChg chg="delSp">
        <pc:chgData name="DE VLAEMINCK Rembrandt" userId="S::rembrandt.devlaeminck@provincieantwerpen.be::755741b0-ee73-44f4-bc5a-bd60433b7a23" providerId="AD" clId="Web-{DD2C6566-E1AD-B47B-23D1-A14F103155FD}" dt="2025-02-10T08:26:44.194" v="0"/>
        <pc:sldMkLst>
          <pc:docMk/>
          <pc:sldMk cId="4139366179" sldId="2772"/>
        </pc:sldMkLst>
        <pc:spChg chg="del">
          <ac:chgData name="DE VLAEMINCK Rembrandt" userId="S::rembrandt.devlaeminck@provincieantwerpen.be::755741b0-ee73-44f4-bc5a-bd60433b7a23" providerId="AD" clId="Web-{DD2C6566-E1AD-B47B-23D1-A14F103155FD}" dt="2025-02-10T08:26:44.194" v="0"/>
          <ac:spMkLst>
            <pc:docMk/>
            <pc:sldMk cId="4139366179" sldId="2772"/>
            <ac:spMk id="34" creationId="{06C59114-61D6-C32A-0F00-6878D4855E6D}"/>
          </ac:spMkLst>
        </pc:spChg>
      </pc:sldChg>
    </pc:docChg>
  </pc:docChgLst>
  <pc:docChgLst>
    <pc:chgData name="MAES Sara" userId="S::sara.maes@provincieantwerpen.be::13c85579-58e5-4b0d-806d-df4fa273a422" providerId="AD" clId="Web-{F886151A-6473-B3AC-BE1E-AAEABF5A5EFB}"/>
    <pc:docChg chg="addSld delSld modSld sldOrd">
      <pc:chgData name="MAES Sara" userId="S::sara.maes@provincieantwerpen.be::13c85579-58e5-4b0d-806d-df4fa273a422" providerId="AD" clId="Web-{F886151A-6473-B3AC-BE1E-AAEABF5A5EFB}" dt="2025-01-24T11:17:17.390" v="2091" actId="20577"/>
      <pc:docMkLst>
        <pc:docMk/>
      </pc:docMkLst>
      <pc:sldChg chg="addSp modSp">
        <pc:chgData name="MAES Sara" userId="S::sara.maes@provincieantwerpen.be::13c85579-58e5-4b0d-806d-df4fa273a422" providerId="AD" clId="Web-{F886151A-6473-B3AC-BE1E-AAEABF5A5EFB}" dt="2025-01-24T11:12:33.917" v="1979" actId="20577"/>
        <pc:sldMkLst>
          <pc:docMk/>
          <pc:sldMk cId="0" sldId="2765"/>
        </pc:sldMkLst>
      </pc:sldChg>
      <pc:sldChg chg="delSp modSp">
        <pc:chgData name="MAES Sara" userId="S::sara.maes@provincieantwerpen.be::13c85579-58e5-4b0d-806d-df4fa273a422" providerId="AD" clId="Web-{F886151A-6473-B3AC-BE1E-AAEABF5A5EFB}" dt="2025-01-24T09:00:34.768" v="296" actId="1076"/>
        <pc:sldMkLst>
          <pc:docMk/>
          <pc:sldMk cId="1641371436" sldId="2768"/>
        </pc:sldMkLst>
        <pc:spChg chg="mod">
          <ac:chgData name="MAES Sara" userId="S::sara.maes@provincieantwerpen.be::13c85579-58e5-4b0d-806d-df4fa273a422" providerId="AD" clId="Web-{F886151A-6473-B3AC-BE1E-AAEABF5A5EFB}" dt="2025-01-24T08:56:47.431" v="271" actId="20577"/>
          <ac:spMkLst>
            <pc:docMk/>
            <pc:sldMk cId="1641371436" sldId="2768"/>
            <ac:spMk id="35" creationId="{53FDAAED-7826-D9FB-7D7B-B64F69B2CA99}"/>
          </ac:spMkLst>
        </pc:spChg>
        <pc:picChg chg="mod">
          <ac:chgData name="MAES Sara" userId="S::sara.maes@provincieantwerpen.be::13c85579-58e5-4b0d-806d-df4fa273a422" providerId="AD" clId="Web-{F886151A-6473-B3AC-BE1E-AAEABF5A5EFB}" dt="2025-01-24T09:00:02.142" v="288" actId="1076"/>
          <ac:picMkLst>
            <pc:docMk/>
            <pc:sldMk cId="1641371436" sldId="2768"/>
            <ac:picMk id="1026" creationId="{BA9E7AF5-4CFD-4EDB-4F1F-AAD5B9B93FA4}"/>
          </ac:picMkLst>
        </pc:picChg>
      </pc:sldChg>
      <pc:sldChg chg="modSp">
        <pc:chgData name="MAES Sara" userId="S::sara.maes@provincieantwerpen.be::13c85579-58e5-4b0d-806d-df4fa273a422" providerId="AD" clId="Web-{F886151A-6473-B3AC-BE1E-AAEABF5A5EFB}" dt="2025-01-24T09:08:19.519" v="373" actId="1076"/>
        <pc:sldMkLst>
          <pc:docMk/>
          <pc:sldMk cId="2129948473" sldId="2769"/>
        </pc:sldMkLst>
        <pc:spChg chg="mod">
          <ac:chgData name="MAES Sara" userId="S::sara.maes@provincieantwerpen.be::13c85579-58e5-4b0d-806d-df4fa273a422" providerId="AD" clId="Web-{F886151A-6473-B3AC-BE1E-AAEABF5A5EFB}" dt="2025-01-24T09:06:44.031" v="357" actId="20577"/>
          <ac:spMkLst>
            <pc:docMk/>
            <pc:sldMk cId="2129948473" sldId="2769"/>
            <ac:spMk id="35" creationId="{53FDAAED-7826-D9FB-7D7B-B64F69B2CA99}"/>
          </ac:spMkLst>
        </pc:spChg>
        <pc:picChg chg="mod">
          <ac:chgData name="MAES Sara" userId="S::sara.maes@provincieantwerpen.be::13c85579-58e5-4b0d-806d-df4fa273a422" providerId="AD" clId="Web-{F886151A-6473-B3AC-BE1E-AAEABF5A5EFB}" dt="2025-01-24T09:05:35.279" v="343" actId="1076"/>
          <ac:picMkLst>
            <pc:docMk/>
            <pc:sldMk cId="2129948473" sldId="2769"/>
            <ac:picMk id="1026" creationId="{BA9E7AF5-4CFD-4EDB-4F1F-AAD5B9B93FA4}"/>
          </ac:picMkLst>
        </pc:picChg>
      </pc:sldChg>
      <pc:sldChg chg="modSp">
        <pc:chgData name="MAES Sara" userId="S::sara.maes@provincieantwerpen.be::13c85579-58e5-4b0d-806d-df4fa273a422" providerId="AD" clId="Web-{F886151A-6473-B3AC-BE1E-AAEABF5A5EFB}" dt="2025-01-24T09:16:16.916" v="474" actId="20577"/>
        <pc:sldMkLst>
          <pc:docMk/>
          <pc:sldMk cId="1236101785" sldId="2770"/>
        </pc:sldMkLst>
      </pc:sldChg>
      <pc:sldChg chg="modSp">
        <pc:chgData name="MAES Sara" userId="S::sara.maes@provincieantwerpen.be::13c85579-58e5-4b0d-806d-df4fa273a422" providerId="AD" clId="Web-{F886151A-6473-B3AC-BE1E-AAEABF5A5EFB}" dt="2025-01-24T08:56:11.289" v="263" actId="20577"/>
        <pc:sldMkLst>
          <pc:docMk/>
          <pc:sldMk cId="4139366179" sldId="2772"/>
        </pc:sldMkLst>
        <pc:spChg chg="mod">
          <ac:chgData name="MAES Sara" userId="S::sara.maes@provincieantwerpen.be::13c85579-58e5-4b0d-806d-df4fa273a422" providerId="AD" clId="Web-{F886151A-6473-B3AC-BE1E-AAEABF5A5EFB}" dt="2025-01-24T08:56:11.289" v="263" actId="20577"/>
          <ac:spMkLst>
            <pc:docMk/>
            <pc:sldMk cId="4139366179" sldId="2772"/>
            <ac:spMk id="35" creationId="{53FDAAED-7826-D9FB-7D7B-B64F69B2CA99}"/>
          </ac:spMkLst>
        </pc:spChg>
      </pc:sldChg>
      <pc:sldChg chg="del">
        <pc:chgData name="MAES Sara" userId="S::sara.maes@provincieantwerpen.be::13c85579-58e5-4b0d-806d-df4fa273a422" providerId="AD" clId="Web-{F886151A-6473-B3AC-BE1E-AAEABF5A5EFB}" dt="2025-01-24T10:33:35.119" v="1180"/>
        <pc:sldMkLst>
          <pc:docMk/>
          <pc:sldMk cId="3415189491" sldId="2774"/>
        </pc:sldMkLst>
      </pc:sldChg>
      <pc:sldChg chg="modSp">
        <pc:chgData name="MAES Sara" userId="S::sara.maes@provincieantwerpen.be::13c85579-58e5-4b0d-806d-df4fa273a422" providerId="AD" clId="Web-{F886151A-6473-B3AC-BE1E-AAEABF5A5EFB}" dt="2025-01-24T08:44:32.638" v="70" actId="1076"/>
        <pc:sldMkLst>
          <pc:docMk/>
          <pc:sldMk cId="2795347409" sldId="2775"/>
        </pc:sldMkLst>
        <pc:spChg chg="mod">
          <ac:chgData name="MAES Sara" userId="S::sara.maes@provincieantwerpen.be::13c85579-58e5-4b0d-806d-df4fa273a422" providerId="AD" clId="Web-{F886151A-6473-B3AC-BE1E-AAEABF5A5EFB}" dt="2025-01-24T08:44:32.638" v="70" actId="1076"/>
          <ac:spMkLst>
            <pc:docMk/>
            <pc:sldMk cId="2795347409" sldId="2775"/>
            <ac:spMk id="2" creationId="{00000000-0000-0000-0000-000000000000}"/>
          </ac:spMkLst>
        </pc:spChg>
      </pc:sldChg>
      <pc:sldChg chg="modSp del">
        <pc:chgData name="MAES Sara" userId="S::sara.maes@provincieantwerpen.be::13c85579-58e5-4b0d-806d-df4fa273a422" providerId="AD" clId="Web-{F886151A-6473-B3AC-BE1E-AAEABF5A5EFB}" dt="2025-01-24T08:47:24.160" v="125"/>
        <pc:sldMkLst>
          <pc:docMk/>
          <pc:sldMk cId="79689092" sldId="2777"/>
        </pc:sldMkLst>
      </pc:sldChg>
      <pc:sldChg chg="ord">
        <pc:chgData name="MAES Sara" userId="S::sara.maes@provincieantwerpen.be::13c85579-58e5-4b0d-806d-df4fa273a422" providerId="AD" clId="Web-{F886151A-6473-B3AC-BE1E-AAEABF5A5EFB}" dt="2025-01-24T10:33:59.589" v="1181"/>
        <pc:sldMkLst>
          <pc:docMk/>
          <pc:sldMk cId="350912095" sldId="2779"/>
        </pc:sldMkLst>
      </pc:sldChg>
      <pc:sldChg chg="delSp del">
        <pc:chgData name="MAES Sara" userId="S::sara.maes@provincieantwerpen.be::13c85579-58e5-4b0d-806d-df4fa273a422" providerId="AD" clId="Web-{F886151A-6473-B3AC-BE1E-AAEABF5A5EFB}" dt="2025-01-24T10:33:28.260" v="1178"/>
        <pc:sldMkLst>
          <pc:docMk/>
          <pc:sldMk cId="2753165941" sldId="2780"/>
        </pc:sldMkLst>
      </pc:sldChg>
      <pc:sldChg chg="delSp modSp ord">
        <pc:chgData name="MAES Sara" userId="S::sara.maes@provincieantwerpen.be::13c85579-58e5-4b0d-806d-df4fa273a422" providerId="AD" clId="Web-{F886151A-6473-B3AC-BE1E-AAEABF5A5EFB}" dt="2025-01-24T11:00:07.852" v="1748" actId="1076"/>
        <pc:sldMkLst>
          <pc:docMk/>
          <pc:sldMk cId="1006996904" sldId="2784"/>
        </pc:sldMkLst>
        <pc:spChg chg="mod">
          <ac:chgData name="MAES Sara" userId="S::sara.maes@provincieantwerpen.be::13c85579-58e5-4b0d-806d-df4fa273a422" providerId="AD" clId="Web-{F886151A-6473-B3AC-BE1E-AAEABF5A5EFB}" dt="2025-01-24T09:14:02.938" v="446" actId="20577"/>
          <ac:spMkLst>
            <pc:docMk/>
            <pc:sldMk cId="1006996904" sldId="2784"/>
            <ac:spMk id="2" creationId="{00000000-0000-0000-0000-000000000000}"/>
          </ac:spMkLst>
        </pc:spChg>
        <pc:picChg chg="mod">
          <ac:chgData name="MAES Sara" userId="S::sara.maes@provincieantwerpen.be::13c85579-58e5-4b0d-806d-df4fa273a422" providerId="AD" clId="Web-{F886151A-6473-B3AC-BE1E-AAEABF5A5EFB}" dt="2025-01-24T11:00:07.852" v="1748" actId="1076"/>
          <ac:picMkLst>
            <pc:docMk/>
            <pc:sldMk cId="1006996904" sldId="2784"/>
            <ac:picMk id="37" creationId="{4EB2A239-821F-2FF9-F9B1-B1B5F5CAC282}"/>
          </ac:picMkLst>
        </pc:picChg>
      </pc:sldChg>
      <pc:sldChg chg="addSp delSp modSp ord">
        <pc:chgData name="MAES Sara" userId="S::sara.maes@provincieantwerpen.be::13c85579-58e5-4b0d-806d-df4fa273a422" providerId="AD" clId="Web-{F886151A-6473-B3AC-BE1E-AAEABF5A5EFB}" dt="2025-01-24T10:21:25.899" v="1063" actId="1076"/>
        <pc:sldMkLst>
          <pc:docMk/>
          <pc:sldMk cId="258935568" sldId="2785"/>
        </pc:sldMkLst>
        <pc:spChg chg="mod">
          <ac:chgData name="MAES Sara" userId="S::sara.maes@provincieantwerpen.be::13c85579-58e5-4b0d-806d-df4fa273a422" providerId="AD" clId="Web-{F886151A-6473-B3AC-BE1E-AAEABF5A5EFB}" dt="2025-01-24T09:13:46.688" v="436" actId="14100"/>
          <ac:spMkLst>
            <pc:docMk/>
            <pc:sldMk cId="258935568" sldId="2785"/>
            <ac:spMk id="2" creationId="{00000000-0000-0000-0000-000000000000}"/>
          </ac:spMkLst>
        </pc:spChg>
        <pc:spChg chg="mod">
          <ac:chgData name="MAES Sara" userId="S::sara.maes@provincieantwerpen.be::13c85579-58e5-4b0d-806d-df4fa273a422" providerId="AD" clId="Web-{F886151A-6473-B3AC-BE1E-AAEABF5A5EFB}" dt="2025-01-24T10:19:19.597" v="1046" actId="1076"/>
          <ac:spMkLst>
            <pc:docMk/>
            <pc:sldMk cId="258935568" sldId="2785"/>
            <ac:spMk id="42" creationId="{4F9D0A67-EE95-D722-9F1D-177838934450}"/>
          </ac:spMkLst>
        </pc:spChg>
        <pc:spChg chg="mod">
          <ac:chgData name="MAES Sara" userId="S::sara.maes@provincieantwerpen.be::13c85579-58e5-4b0d-806d-df4fa273a422" providerId="AD" clId="Web-{F886151A-6473-B3AC-BE1E-AAEABF5A5EFB}" dt="2025-01-24T10:19:15.206" v="1045" actId="1076"/>
          <ac:spMkLst>
            <pc:docMk/>
            <pc:sldMk cId="258935568" sldId="2785"/>
            <ac:spMk id="43" creationId="{F4518510-F679-6C29-7C7F-15678C412E5C}"/>
          </ac:spMkLst>
        </pc:spChg>
        <pc:picChg chg="mod">
          <ac:chgData name="MAES Sara" userId="S::sara.maes@provincieantwerpen.be::13c85579-58e5-4b0d-806d-df4fa273a422" providerId="AD" clId="Web-{F886151A-6473-B3AC-BE1E-AAEABF5A5EFB}" dt="2025-01-24T10:19:29.191" v="1049" actId="1076"/>
          <ac:picMkLst>
            <pc:docMk/>
            <pc:sldMk cId="258935568" sldId="2785"/>
            <ac:picMk id="36" creationId="{8B2241A8-0B1E-94A3-9B60-94AE562C6897}"/>
          </ac:picMkLst>
        </pc:picChg>
        <pc:picChg chg="add mod">
          <ac:chgData name="MAES Sara" userId="S::sara.maes@provincieantwerpen.be::13c85579-58e5-4b0d-806d-df4fa273a422" providerId="AD" clId="Web-{F886151A-6473-B3AC-BE1E-AAEABF5A5EFB}" dt="2025-01-24T10:16:36.257" v="1013" actId="14100"/>
          <ac:picMkLst>
            <pc:docMk/>
            <pc:sldMk cId="258935568" sldId="2785"/>
            <ac:picMk id="38" creationId="{13E07414-8D11-D152-E297-960F52A77D27}"/>
          </ac:picMkLst>
        </pc:picChg>
        <pc:picChg chg="mod modCrop">
          <ac:chgData name="MAES Sara" userId="S::sara.maes@provincieantwerpen.be::13c85579-58e5-4b0d-806d-df4fa273a422" providerId="AD" clId="Web-{F886151A-6473-B3AC-BE1E-AAEABF5A5EFB}" dt="2025-01-24T10:19:25.722" v="1048" actId="1076"/>
          <ac:picMkLst>
            <pc:docMk/>
            <pc:sldMk cId="258935568" sldId="2785"/>
            <ac:picMk id="39" creationId="{1948FE8C-5830-1D08-53A5-9EFF55FD6713}"/>
          </ac:picMkLst>
        </pc:picChg>
        <pc:picChg chg="add mod">
          <ac:chgData name="MAES Sara" userId="S::sara.maes@provincieantwerpen.be::13c85579-58e5-4b0d-806d-df4fa273a422" providerId="AD" clId="Web-{F886151A-6473-B3AC-BE1E-AAEABF5A5EFB}" dt="2025-01-24T10:21:25.899" v="1063" actId="1076"/>
          <ac:picMkLst>
            <pc:docMk/>
            <pc:sldMk cId="258935568" sldId="2785"/>
            <ac:picMk id="40" creationId="{8DFE686F-390F-226F-E516-60AA8055EAAE}"/>
          </ac:picMkLst>
        </pc:picChg>
        <pc:picChg chg="mod">
          <ac:chgData name="MAES Sara" userId="S::sara.maes@provincieantwerpen.be::13c85579-58e5-4b0d-806d-df4fa273a422" providerId="AD" clId="Web-{F886151A-6473-B3AC-BE1E-AAEABF5A5EFB}" dt="2025-01-24T10:19:23.175" v="1047" actId="1076"/>
          <ac:picMkLst>
            <pc:docMk/>
            <pc:sldMk cId="258935568" sldId="2785"/>
            <ac:picMk id="41" creationId="{15C534EC-996A-8DD4-E4CA-E34A7AF4AA14}"/>
          </ac:picMkLst>
        </pc:picChg>
      </pc:sldChg>
      <pc:sldChg chg="addSp delSp modSp">
        <pc:chgData name="MAES Sara" userId="S::sara.maes@provincieantwerpen.be::13c85579-58e5-4b0d-806d-df4fa273a422" providerId="AD" clId="Web-{F886151A-6473-B3AC-BE1E-AAEABF5A5EFB}" dt="2025-01-24T10:35:20.076" v="1195" actId="1076"/>
        <pc:sldMkLst>
          <pc:docMk/>
          <pc:sldMk cId="442186319" sldId="2787"/>
        </pc:sldMkLst>
        <pc:spChg chg="mod">
          <ac:chgData name="MAES Sara" userId="S::sara.maes@provincieantwerpen.be::13c85579-58e5-4b0d-806d-df4fa273a422" providerId="AD" clId="Web-{F886151A-6473-B3AC-BE1E-AAEABF5A5EFB}" dt="2025-01-24T10:35:00.435" v="1187" actId="20577"/>
          <ac:spMkLst>
            <pc:docMk/>
            <pc:sldMk cId="442186319" sldId="2787"/>
            <ac:spMk id="36" creationId="{6FAE5D80-07D7-7089-BB6A-7390018A0AC7}"/>
          </ac:spMkLst>
        </pc:spChg>
      </pc:sldChg>
      <pc:sldChg chg="delSp modSp ord">
        <pc:chgData name="MAES Sara" userId="S::sara.maes@provincieantwerpen.be::13c85579-58e5-4b0d-806d-df4fa273a422" providerId="AD" clId="Web-{F886151A-6473-B3AC-BE1E-AAEABF5A5EFB}" dt="2025-01-24T09:49:04.552" v="707" actId="1076"/>
        <pc:sldMkLst>
          <pc:docMk/>
          <pc:sldMk cId="1083179954" sldId="2788"/>
        </pc:sldMkLst>
        <pc:spChg chg="mod">
          <ac:chgData name="MAES Sara" userId="S::sara.maes@provincieantwerpen.be::13c85579-58e5-4b0d-806d-df4fa273a422" providerId="AD" clId="Web-{F886151A-6473-B3AC-BE1E-AAEABF5A5EFB}" dt="2025-01-24T09:46:24.484" v="694" actId="20577"/>
          <ac:spMkLst>
            <pc:docMk/>
            <pc:sldMk cId="1083179954" sldId="2788"/>
            <ac:spMk id="2" creationId="{00000000-0000-0000-0000-000000000000}"/>
          </ac:spMkLst>
        </pc:spChg>
        <pc:spChg chg="mod">
          <ac:chgData name="MAES Sara" userId="S::sara.maes@provincieantwerpen.be::13c85579-58e5-4b0d-806d-df4fa273a422" providerId="AD" clId="Web-{F886151A-6473-B3AC-BE1E-AAEABF5A5EFB}" dt="2025-01-24T09:49:04.552" v="707" actId="1076"/>
          <ac:spMkLst>
            <pc:docMk/>
            <pc:sldMk cId="1083179954" sldId="2788"/>
            <ac:spMk id="4" creationId="{DA5A3666-F697-4459-4587-1A1F368A005D}"/>
          </ac:spMkLst>
        </pc:spChg>
        <pc:picChg chg="mod">
          <ac:chgData name="MAES Sara" userId="S::sara.maes@provincieantwerpen.be::13c85579-58e5-4b0d-806d-df4fa273a422" providerId="AD" clId="Web-{F886151A-6473-B3AC-BE1E-AAEABF5A5EFB}" dt="2025-01-24T09:46:31.687" v="695" actId="1076"/>
          <ac:picMkLst>
            <pc:docMk/>
            <pc:sldMk cId="1083179954" sldId="2788"/>
            <ac:picMk id="36" creationId="{673E10BD-24B7-5A1B-BECD-6D8D0F15BBF6}"/>
          </ac:picMkLst>
        </pc:picChg>
      </pc:sldChg>
      <pc:sldChg chg="addSp delSp modSp ord modNotes">
        <pc:chgData name="MAES Sara" userId="S::sara.maes@provincieantwerpen.be::13c85579-58e5-4b0d-806d-df4fa273a422" providerId="AD" clId="Web-{F886151A-6473-B3AC-BE1E-AAEABF5A5EFB}" dt="2025-01-24T10:14:00.610" v="1003" actId="20577"/>
        <pc:sldMkLst>
          <pc:docMk/>
          <pc:sldMk cId="1457310260" sldId="2789"/>
        </pc:sldMkLst>
        <pc:spChg chg="mod">
          <ac:chgData name="MAES Sara" userId="S::sara.maes@provincieantwerpen.be::13c85579-58e5-4b0d-806d-df4fa273a422" providerId="AD" clId="Web-{F886151A-6473-B3AC-BE1E-AAEABF5A5EFB}" dt="2025-01-24T09:13:30.343" v="426" actId="20577"/>
          <ac:spMkLst>
            <pc:docMk/>
            <pc:sldMk cId="1457310260" sldId="2789"/>
            <ac:spMk id="2" creationId="{00000000-0000-0000-0000-000000000000}"/>
          </ac:spMkLst>
        </pc:spChg>
        <pc:spChg chg="mod">
          <ac:chgData name="MAES Sara" userId="S::sara.maes@provincieantwerpen.be::13c85579-58e5-4b0d-806d-df4fa273a422" providerId="AD" clId="Web-{F886151A-6473-B3AC-BE1E-AAEABF5A5EFB}" dt="2025-01-24T10:14:00.610" v="1003" actId="20577"/>
          <ac:spMkLst>
            <pc:docMk/>
            <pc:sldMk cId="1457310260" sldId="2789"/>
            <ac:spMk id="4" creationId="{CCC145A0-CD31-FA27-F309-E384D0DD87C7}"/>
          </ac:spMkLst>
        </pc:spChg>
        <pc:graphicFrameChg chg="mod">
          <ac:chgData name="MAES Sara" userId="S::sara.maes@provincieantwerpen.be::13c85579-58e5-4b0d-806d-df4fa273a422" providerId="AD" clId="Web-{F886151A-6473-B3AC-BE1E-AAEABF5A5EFB}" dt="2025-01-24T10:03:36.758" v="832" actId="1076"/>
          <ac:graphicFrameMkLst>
            <pc:docMk/>
            <pc:sldMk cId="1457310260" sldId="2789"/>
            <ac:graphicFrameMk id="36" creationId="{D2BEE645-F93E-99BF-E295-67C6712F2143}"/>
          </ac:graphicFrameMkLst>
        </pc:graphicFrameChg>
        <pc:picChg chg="add mod">
          <ac:chgData name="MAES Sara" userId="S::sara.maes@provincieantwerpen.be::13c85579-58e5-4b0d-806d-df4fa273a422" providerId="AD" clId="Web-{F886151A-6473-B3AC-BE1E-AAEABF5A5EFB}" dt="2025-01-24T10:12:58.717" v="968" actId="1076"/>
          <ac:picMkLst>
            <pc:docMk/>
            <pc:sldMk cId="1457310260" sldId="2789"/>
            <ac:picMk id="37" creationId="{87C20FFB-8B59-5A5A-56F3-6282B8195A80}"/>
          </ac:picMkLst>
        </pc:picChg>
      </pc:sldChg>
      <pc:sldChg chg="delSp modSp ord">
        <pc:chgData name="MAES Sara" userId="S::sara.maes@provincieantwerpen.be::13c85579-58e5-4b0d-806d-df4fa273a422" providerId="AD" clId="Web-{F886151A-6473-B3AC-BE1E-AAEABF5A5EFB}" dt="2025-01-24T09:14:48.502" v="457"/>
        <pc:sldMkLst>
          <pc:docMk/>
          <pc:sldMk cId="1688231913" sldId="2791"/>
        </pc:sldMkLst>
      </pc:sldChg>
      <pc:sldChg chg="ord">
        <pc:chgData name="MAES Sara" userId="S::sara.maes@provincieantwerpen.be::13c85579-58e5-4b0d-806d-df4fa273a422" providerId="AD" clId="Web-{F886151A-6473-B3AC-BE1E-AAEABF5A5EFB}" dt="2025-01-24T11:06:41.070" v="1812"/>
        <pc:sldMkLst>
          <pc:docMk/>
          <pc:sldMk cId="4171606457" sldId="2791"/>
        </pc:sldMkLst>
      </pc:sldChg>
      <pc:sldChg chg="delSp">
        <pc:chgData name="MAES Sara" userId="S::sara.maes@provincieantwerpen.be::13c85579-58e5-4b0d-806d-df4fa273a422" providerId="AD" clId="Web-{F886151A-6473-B3AC-BE1E-AAEABF5A5EFB}" dt="2025-01-24T08:57:43.340" v="274"/>
        <pc:sldMkLst>
          <pc:docMk/>
          <pc:sldMk cId="3925341018" sldId="2793"/>
        </pc:sldMkLst>
      </pc:sldChg>
      <pc:sldChg chg="delSp modSp">
        <pc:chgData name="MAES Sara" userId="S::sara.maes@provincieantwerpen.be::13c85579-58e5-4b0d-806d-df4fa273a422" providerId="AD" clId="Web-{F886151A-6473-B3AC-BE1E-AAEABF5A5EFB}" dt="2025-01-24T09:19:15.267" v="506" actId="20577"/>
        <pc:sldMkLst>
          <pc:docMk/>
          <pc:sldMk cId="443230873" sldId="2795"/>
        </pc:sldMkLst>
        <pc:spChg chg="mod">
          <ac:chgData name="MAES Sara" userId="S::sara.maes@provincieantwerpen.be::13c85579-58e5-4b0d-806d-df4fa273a422" providerId="AD" clId="Web-{F886151A-6473-B3AC-BE1E-AAEABF5A5EFB}" dt="2025-01-24T09:19:15.267" v="506" actId="20577"/>
          <ac:spMkLst>
            <pc:docMk/>
            <pc:sldMk cId="443230873" sldId="2795"/>
            <ac:spMk id="43" creationId="{E6A993F6-3AFF-1CAA-481B-41F6310AA4CB}"/>
          </ac:spMkLst>
        </pc:spChg>
        <pc:spChg chg="mod">
          <ac:chgData name="MAES Sara" userId="S::sara.maes@provincieantwerpen.be::13c85579-58e5-4b0d-806d-df4fa273a422" providerId="AD" clId="Web-{F886151A-6473-B3AC-BE1E-AAEABF5A5EFB}" dt="2025-01-24T09:17:48.232" v="488" actId="20577"/>
          <ac:spMkLst>
            <pc:docMk/>
            <pc:sldMk cId="443230873" sldId="2795"/>
            <ac:spMk id="44" creationId="{0F656689-5261-D0D0-9989-6674EE7A2555}"/>
          </ac:spMkLst>
        </pc:spChg>
      </pc:sldChg>
      <pc:sldChg chg="delSp modSp">
        <pc:chgData name="MAES Sara" userId="S::sara.maes@provincieantwerpen.be::13c85579-58e5-4b0d-806d-df4fa273a422" providerId="AD" clId="Web-{F886151A-6473-B3AC-BE1E-AAEABF5A5EFB}" dt="2025-01-24T09:24:21.684" v="522" actId="20577"/>
        <pc:sldMkLst>
          <pc:docMk/>
          <pc:sldMk cId="641216674" sldId="2796"/>
        </pc:sldMkLst>
        <pc:spChg chg="mod">
          <ac:chgData name="MAES Sara" userId="S::sara.maes@provincieantwerpen.be::13c85579-58e5-4b0d-806d-df4fa273a422" providerId="AD" clId="Web-{F886151A-6473-B3AC-BE1E-AAEABF5A5EFB}" dt="2025-01-24T09:20:18.894" v="510" actId="20577"/>
          <ac:spMkLst>
            <pc:docMk/>
            <pc:sldMk cId="641216674" sldId="2796"/>
            <ac:spMk id="2" creationId="{EE06A672-A5F2-9FF5-1037-BF1A17A7938A}"/>
          </ac:spMkLst>
        </pc:spChg>
        <pc:spChg chg="mod">
          <ac:chgData name="MAES Sara" userId="S::sara.maes@provincieantwerpen.be::13c85579-58e5-4b0d-806d-df4fa273a422" providerId="AD" clId="Web-{F886151A-6473-B3AC-BE1E-AAEABF5A5EFB}" dt="2025-01-24T09:24:21.684" v="522" actId="20577"/>
          <ac:spMkLst>
            <pc:docMk/>
            <pc:sldMk cId="641216674" sldId="2796"/>
            <ac:spMk id="36" creationId="{AF852F9E-FE83-BDCA-C063-596199457107}"/>
          </ac:spMkLst>
        </pc:spChg>
        <pc:spChg chg="mod">
          <ac:chgData name="MAES Sara" userId="S::sara.maes@provincieantwerpen.be::13c85579-58e5-4b0d-806d-df4fa273a422" providerId="AD" clId="Web-{F886151A-6473-B3AC-BE1E-AAEABF5A5EFB}" dt="2025-01-24T09:22:57.228" v="519" actId="20577"/>
          <ac:spMkLst>
            <pc:docMk/>
            <pc:sldMk cId="641216674" sldId="2796"/>
            <ac:spMk id="44" creationId="{0F656689-5261-D0D0-9989-6674EE7A2555}"/>
          </ac:spMkLst>
        </pc:spChg>
        <pc:picChg chg="mod">
          <ac:chgData name="MAES Sara" userId="S::sara.maes@provincieantwerpen.be::13c85579-58e5-4b0d-806d-df4fa273a422" providerId="AD" clId="Web-{F886151A-6473-B3AC-BE1E-AAEABF5A5EFB}" dt="2025-01-24T09:20:35.223" v="513" actId="14100"/>
          <ac:picMkLst>
            <pc:docMk/>
            <pc:sldMk cId="641216674" sldId="2796"/>
            <ac:picMk id="4" creationId="{6ED6FB1D-9343-3C23-76DD-70C9C2861E3B}"/>
          </ac:picMkLst>
        </pc:picChg>
      </pc:sldChg>
      <pc:sldChg chg="addSp delSp modSp modNotes">
        <pc:chgData name="MAES Sara" userId="S::sara.maes@provincieantwerpen.be::13c85579-58e5-4b0d-806d-df4fa273a422" providerId="AD" clId="Web-{F886151A-6473-B3AC-BE1E-AAEABF5A5EFB}" dt="2025-01-24T11:17:17.390" v="2091" actId="20577"/>
        <pc:sldMkLst>
          <pc:docMk/>
          <pc:sldMk cId="4202374647" sldId="2797"/>
        </pc:sldMkLst>
        <pc:spChg chg="mod">
          <ac:chgData name="MAES Sara" userId="S::sara.maes@provincieantwerpen.be::13c85579-58e5-4b0d-806d-df4fa273a422" providerId="AD" clId="Web-{F886151A-6473-B3AC-BE1E-AAEABF5A5EFB}" dt="2025-01-24T10:36:57.925" v="1239" actId="20577"/>
          <ac:spMkLst>
            <pc:docMk/>
            <pc:sldMk cId="4202374647" sldId="2797"/>
            <ac:spMk id="2" creationId="{00000000-0000-0000-0000-000000000000}"/>
          </ac:spMkLst>
        </pc:spChg>
        <pc:spChg chg="mod">
          <ac:chgData name="MAES Sara" userId="S::sara.maes@provincieantwerpen.be::13c85579-58e5-4b0d-806d-df4fa273a422" providerId="AD" clId="Web-{F886151A-6473-B3AC-BE1E-AAEABF5A5EFB}" dt="2025-01-24T11:17:17.390" v="2091" actId="20577"/>
          <ac:spMkLst>
            <pc:docMk/>
            <pc:sldMk cId="4202374647" sldId="2797"/>
            <ac:spMk id="4" creationId="{96823466-74BD-1438-4D81-E482A9E9B8DC}"/>
          </ac:spMkLst>
        </pc:spChg>
        <pc:picChg chg="mod">
          <ac:chgData name="MAES Sara" userId="S::sara.maes@provincieantwerpen.be::13c85579-58e5-4b0d-806d-df4fa273a422" providerId="AD" clId="Web-{F886151A-6473-B3AC-BE1E-AAEABF5A5EFB}" dt="2025-01-24T10:37:02.440" v="1240" actId="1076"/>
          <ac:picMkLst>
            <pc:docMk/>
            <pc:sldMk cId="4202374647" sldId="2797"/>
            <ac:picMk id="3" creationId="{3AA5E11F-1C14-8747-BDD2-D7008C91593C}"/>
          </ac:picMkLst>
        </pc:picChg>
        <pc:picChg chg="add mod">
          <ac:chgData name="MAES Sara" userId="S::sara.maes@provincieantwerpen.be::13c85579-58e5-4b0d-806d-df4fa273a422" providerId="AD" clId="Web-{F886151A-6473-B3AC-BE1E-AAEABF5A5EFB}" dt="2025-01-24T11:16:11.292" v="2017" actId="1076"/>
          <ac:picMkLst>
            <pc:docMk/>
            <pc:sldMk cId="4202374647" sldId="2797"/>
            <ac:picMk id="36" creationId="{D69DBF20-7292-EF65-5AD7-820D7D0DC5B3}"/>
          </ac:picMkLst>
        </pc:picChg>
        <pc:picChg chg="mod">
          <ac:chgData name="MAES Sara" userId="S::sara.maes@provincieantwerpen.be::13c85579-58e5-4b0d-806d-df4fa273a422" providerId="AD" clId="Web-{F886151A-6473-B3AC-BE1E-AAEABF5A5EFB}" dt="2025-01-24T11:16:16.496" v="2018" actId="1076"/>
          <ac:picMkLst>
            <pc:docMk/>
            <pc:sldMk cId="4202374647" sldId="2797"/>
            <ac:picMk id="37" creationId="{6CAF6082-1946-4B5B-DE84-FA253A233F47}"/>
          </ac:picMkLst>
        </pc:picChg>
      </pc:sldChg>
      <pc:sldChg chg="addSp modSp ord">
        <pc:chgData name="MAES Sara" userId="S::sara.maes@provincieantwerpen.be::13c85579-58e5-4b0d-806d-df4fa273a422" providerId="AD" clId="Web-{F886151A-6473-B3AC-BE1E-AAEABF5A5EFB}" dt="2025-01-24T10:43:14.314" v="1421" actId="1076"/>
        <pc:sldMkLst>
          <pc:docMk/>
          <pc:sldMk cId="3921281918" sldId="2798"/>
        </pc:sldMkLst>
        <pc:spChg chg="add mod">
          <ac:chgData name="MAES Sara" userId="S::sara.maes@provincieantwerpen.be::13c85579-58e5-4b0d-806d-df4fa273a422" providerId="AD" clId="Web-{F886151A-6473-B3AC-BE1E-AAEABF5A5EFB}" dt="2025-01-24T10:42:30.031" v="1413" actId="1076"/>
          <ac:spMkLst>
            <pc:docMk/>
            <pc:sldMk cId="3921281918" sldId="2798"/>
            <ac:spMk id="4" creationId="{BC84EBC0-151E-9CC3-7DDF-180A93B2DADF}"/>
          </ac:spMkLst>
        </pc:spChg>
        <pc:spChg chg="mod">
          <ac:chgData name="MAES Sara" userId="S::sara.maes@provincieantwerpen.be::13c85579-58e5-4b0d-806d-df4fa273a422" providerId="AD" clId="Web-{F886151A-6473-B3AC-BE1E-AAEABF5A5EFB}" dt="2025-01-24T10:40:24.432" v="1396" actId="20577"/>
          <ac:spMkLst>
            <pc:docMk/>
            <pc:sldMk cId="3921281918" sldId="2798"/>
            <ac:spMk id="39" creationId="{82714A31-33E3-464E-F46C-A7477E0BEF5D}"/>
          </ac:spMkLst>
        </pc:spChg>
        <pc:picChg chg="mod">
          <ac:chgData name="MAES Sara" userId="S::sara.maes@provincieantwerpen.be::13c85579-58e5-4b0d-806d-df4fa273a422" providerId="AD" clId="Web-{F886151A-6473-B3AC-BE1E-AAEABF5A5EFB}" dt="2025-01-24T10:43:14.314" v="1421" actId="1076"/>
          <ac:picMkLst>
            <pc:docMk/>
            <pc:sldMk cId="3921281918" sldId="2798"/>
            <ac:picMk id="36" creationId="{19647182-76FD-07BD-7140-1B0D6DE2B789}"/>
          </ac:picMkLst>
        </pc:picChg>
        <pc:picChg chg="add mod">
          <ac:chgData name="MAES Sara" userId="S::sara.maes@provincieantwerpen.be::13c85579-58e5-4b0d-806d-df4fa273a422" providerId="AD" clId="Web-{F886151A-6473-B3AC-BE1E-AAEABF5A5EFB}" dt="2025-01-24T10:42:33.812" v="1414" actId="1076"/>
          <ac:picMkLst>
            <pc:docMk/>
            <pc:sldMk cId="3921281918" sldId="2798"/>
            <ac:picMk id="37" creationId="{FF7D2FB7-E910-4AAD-1993-E7D85BAC76D4}"/>
          </ac:picMkLst>
        </pc:picChg>
        <pc:picChg chg="mod modCrop">
          <ac:chgData name="MAES Sara" userId="S::sara.maes@provincieantwerpen.be::13c85579-58e5-4b0d-806d-df4fa273a422" providerId="AD" clId="Web-{F886151A-6473-B3AC-BE1E-AAEABF5A5EFB}" dt="2025-01-24T10:43:07.313" v="1420"/>
          <ac:picMkLst>
            <pc:docMk/>
            <pc:sldMk cId="3921281918" sldId="2798"/>
            <ac:picMk id="38" creationId="{A6B2AD61-F870-3696-C3A6-22E82017A88A}"/>
          </ac:picMkLst>
        </pc:picChg>
      </pc:sldChg>
      <pc:sldChg chg="addSp delSp modSp ord">
        <pc:chgData name="MAES Sara" userId="S::sara.maes@provincieantwerpen.be::13c85579-58e5-4b0d-806d-df4fa273a422" providerId="AD" clId="Web-{F886151A-6473-B3AC-BE1E-AAEABF5A5EFB}" dt="2025-01-24T10:58:53.818" v="1743" actId="20577"/>
        <pc:sldMkLst>
          <pc:docMk/>
          <pc:sldMk cId="2799524494" sldId="2799"/>
        </pc:sldMkLst>
        <pc:spChg chg="mod">
          <ac:chgData name="MAES Sara" userId="S::sara.maes@provincieantwerpen.be::13c85579-58e5-4b0d-806d-df4fa273a422" providerId="AD" clId="Web-{F886151A-6473-B3AC-BE1E-AAEABF5A5EFB}" dt="2025-01-24T10:36:45.862" v="1217" actId="20577"/>
          <ac:spMkLst>
            <pc:docMk/>
            <pc:sldMk cId="2799524494" sldId="2799"/>
            <ac:spMk id="2" creationId="{00000000-0000-0000-0000-000000000000}"/>
          </ac:spMkLst>
        </pc:spChg>
        <pc:spChg chg="add mod">
          <ac:chgData name="MAES Sara" userId="S::sara.maes@provincieantwerpen.be::13c85579-58e5-4b0d-806d-df4fa273a422" providerId="AD" clId="Web-{F886151A-6473-B3AC-BE1E-AAEABF5A5EFB}" dt="2025-01-24T10:51:32.692" v="1542" actId="1076"/>
          <ac:spMkLst>
            <pc:docMk/>
            <pc:sldMk cId="2799524494" sldId="2799"/>
            <ac:spMk id="38" creationId="{19C5CDA6-CF6F-D9E0-12B6-D00C80F7E3AD}"/>
          </ac:spMkLst>
        </pc:spChg>
        <pc:spChg chg="add mod">
          <ac:chgData name="MAES Sara" userId="S::sara.maes@provincieantwerpen.be::13c85579-58e5-4b0d-806d-df4fa273a422" providerId="AD" clId="Web-{F886151A-6473-B3AC-BE1E-AAEABF5A5EFB}" dt="2025-01-24T10:51:35.270" v="1543" actId="1076"/>
          <ac:spMkLst>
            <pc:docMk/>
            <pc:sldMk cId="2799524494" sldId="2799"/>
            <ac:spMk id="40" creationId="{F4E19A02-A550-9DDF-3BD4-386FFB96DBC4}"/>
          </ac:spMkLst>
        </pc:spChg>
        <pc:spChg chg="add mod">
          <ac:chgData name="MAES Sara" userId="S::sara.maes@provincieantwerpen.be::13c85579-58e5-4b0d-806d-df4fa273a422" providerId="AD" clId="Web-{F886151A-6473-B3AC-BE1E-AAEABF5A5EFB}" dt="2025-01-24T10:53:49.901" v="1567" actId="1076"/>
          <ac:spMkLst>
            <pc:docMk/>
            <pc:sldMk cId="2799524494" sldId="2799"/>
            <ac:spMk id="42" creationId="{58621931-A098-5DD2-713F-D4766513732B}"/>
          </ac:spMkLst>
        </pc:spChg>
        <pc:spChg chg="add mod">
          <ac:chgData name="MAES Sara" userId="S::sara.maes@provincieantwerpen.be::13c85579-58e5-4b0d-806d-df4fa273a422" providerId="AD" clId="Web-{F886151A-6473-B3AC-BE1E-AAEABF5A5EFB}" dt="2025-01-24T10:53:33.869" v="1564" actId="1076"/>
          <ac:spMkLst>
            <pc:docMk/>
            <pc:sldMk cId="2799524494" sldId="2799"/>
            <ac:spMk id="44" creationId="{8974A840-EE65-C374-0949-FD0D9EF4EEBA}"/>
          </ac:spMkLst>
        </pc:spChg>
        <pc:spChg chg="add mod">
          <ac:chgData name="MAES Sara" userId="S::sara.maes@provincieantwerpen.be::13c85579-58e5-4b0d-806d-df4fa273a422" providerId="AD" clId="Web-{F886151A-6473-B3AC-BE1E-AAEABF5A5EFB}" dt="2025-01-24T10:51:40.208" v="1545" actId="1076"/>
          <ac:spMkLst>
            <pc:docMk/>
            <pc:sldMk cId="2799524494" sldId="2799"/>
            <ac:spMk id="46" creationId="{457F6259-385C-3A59-EB48-D6AE40D608E3}"/>
          </ac:spMkLst>
        </pc:spChg>
        <pc:spChg chg="add mod">
          <ac:chgData name="MAES Sara" userId="S::sara.maes@provincieantwerpen.be::13c85579-58e5-4b0d-806d-df4fa273a422" providerId="AD" clId="Web-{F886151A-6473-B3AC-BE1E-AAEABF5A5EFB}" dt="2025-01-24T10:58:53.818" v="1743" actId="20577"/>
          <ac:spMkLst>
            <pc:docMk/>
            <pc:sldMk cId="2799524494" sldId="2799"/>
            <ac:spMk id="49" creationId="{60CDB930-2399-10B4-0978-9209297D5D67}"/>
          </ac:spMkLst>
        </pc:spChg>
        <pc:picChg chg="add mod">
          <ac:chgData name="MAES Sara" userId="S::sara.maes@provincieantwerpen.be::13c85579-58e5-4b0d-806d-df4fa273a422" providerId="AD" clId="Web-{F886151A-6473-B3AC-BE1E-AAEABF5A5EFB}" dt="2025-01-24T10:53:52.932" v="1568" actId="1076"/>
          <ac:picMkLst>
            <pc:docMk/>
            <pc:sldMk cId="2799524494" sldId="2799"/>
            <ac:picMk id="48" creationId="{52781862-D491-E6EF-A240-C09EFD116939}"/>
          </ac:picMkLst>
        </pc:picChg>
      </pc:sldChg>
      <pc:sldChg chg="addSp delSp modSp del ord">
        <pc:chgData name="MAES Sara" userId="S::sara.maes@provincieantwerpen.be::13c85579-58e5-4b0d-806d-df4fa273a422" providerId="AD" clId="Web-{F886151A-6473-B3AC-BE1E-AAEABF5A5EFB}" dt="2025-01-24T09:42:23.099" v="654"/>
        <pc:sldMkLst>
          <pc:docMk/>
          <pc:sldMk cId="11017574" sldId="2801"/>
        </pc:sldMkLst>
      </pc:sldChg>
      <pc:sldChg chg="modSp ord">
        <pc:chgData name="MAES Sara" userId="S::sara.maes@provincieantwerpen.be::13c85579-58e5-4b0d-806d-df4fa273a422" providerId="AD" clId="Web-{F886151A-6473-B3AC-BE1E-AAEABF5A5EFB}" dt="2025-01-24T11:13:56.487" v="1989" actId="20577"/>
        <pc:sldMkLst>
          <pc:docMk/>
          <pc:sldMk cId="193178812" sldId="2805"/>
        </pc:sldMkLst>
        <pc:spChg chg="mod">
          <ac:chgData name="MAES Sara" userId="S::sara.maes@provincieantwerpen.be::13c85579-58e5-4b0d-806d-df4fa273a422" providerId="AD" clId="Web-{F886151A-6473-B3AC-BE1E-AAEABF5A5EFB}" dt="2025-01-24T11:13:52.377" v="1983" actId="20577"/>
          <ac:spMkLst>
            <pc:docMk/>
            <pc:sldMk cId="193178812" sldId="2805"/>
            <ac:spMk id="37" creationId="{97C0E0F4-D2E9-D1F1-DF59-79B67F824764}"/>
          </ac:spMkLst>
        </pc:spChg>
        <pc:spChg chg="mod">
          <ac:chgData name="MAES Sara" userId="S::sara.maes@provincieantwerpen.be::13c85579-58e5-4b0d-806d-df4fa273a422" providerId="AD" clId="Web-{F886151A-6473-B3AC-BE1E-AAEABF5A5EFB}" dt="2025-01-24T11:13:56.487" v="1989" actId="20577"/>
          <ac:spMkLst>
            <pc:docMk/>
            <pc:sldMk cId="193178812" sldId="2805"/>
            <ac:spMk id="40" creationId="{4E926954-3697-FD9A-D83B-2D88E86A9A9B}"/>
          </ac:spMkLst>
        </pc:spChg>
      </pc:sldChg>
      <pc:sldChg chg="delSp modSp ord">
        <pc:chgData name="MAES Sara" userId="S::sara.maes@provincieantwerpen.be::13c85579-58e5-4b0d-806d-df4fa273a422" providerId="AD" clId="Web-{F886151A-6473-B3AC-BE1E-AAEABF5A5EFB}" dt="2025-01-24T09:14:48.502" v="456"/>
        <pc:sldMkLst>
          <pc:docMk/>
          <pc:sldMk cId="2479242656" sldId="2805"/>
        </pc:sldMkLst>
      </pc:sldChg>
      <pc:sldChg chg="del">
        <pc:chgData name="MAES Sara" userId="S::sara.maes@provincieantwerpen.be::13c85579-58e5-4b0d-806d-df4fa273a422" providerId="AD" clId="Web-{F886151A-6473-B3AC-BE1E-AAEABF5A5EFB}" dt="2025-01-24T10:33:32.213" v="1179"/>
        <pc:sldMkLst>
          <pc:docMk/>
          <pc:sldMk cId="3007622048" sldId="2806"/>
        </pc:sldMkLst>
      </pc:sldChg>
      <pc:sldChg chg="addSp delSp modSp ord">
        <pc:chgData name="MAES Sara" userId="S::sara.maes@provincieantwerpen.be::13c85579-58e5-4b0d-806d-df4fa273a422" providerId="AD" clId="Web-{F886151A-6473-B3AC-BE1E-AAEABF5A5EFB}" dt="2025-01-24T09:55:31.863" v="815" actId="14100"/>
        <pc:sldMkLst>
          <pc:docMk/>
          <pc:sldMk cId="1777062866" sldId="2810"/>
        </pc:sldMkLst>
        <pc:spChg chg="mod">
          <ac:chgData name="MAES Sara" userId="S::sara.maes@provincieantwerpen.be::13c85579-58e5-4b0d-806d-df4fa273a422" providerId="AD" clId="Web-{F886151A-6473-B3AC-BE1E-AAEABF5A5EFB}" dt="2025-01-24T09:55:31.863" v="815" actId="14100"/>
          <ac:spMkLst>
            <pc:docMk/>
            <pc:sldMk cId="1777062866" sldId="2810"/>
            <ac:spMk id="4" creationId="{DA5A3666-F697-4459-4587-1A1F368A005D}"/>
          </ac:spMkLst>
        </pc:spChg>
        <pc:spChg chg="add mod">
          <ac:chgData name="MAES Sara" userId="S::sara.maes@provincieantwerpen.be::13c85579-58e5-4b0d-806d-df4fa273a422" providerId="AD" clId="Web-{F886151A-6473-B3AC-BE1E-AAEABF5A5EFB}" dt="2025-01-24T09:55:16.691" v="812" actId="20577"/>
          <ac:spMkLst>
            <pc:docMk/>
            <pc:sldMk cId="1777062866" sldId="2810"/>
            <ac:spMk id="38" creationId="{FC51FAEA-CF33-201C-A1A1-60EE75B03264}"/>
          </ac:spMkLst>
        </pc:spChg>
        <pc:picChg chg="mod">
          <ac:chgData name="MAES Sara" userId="S::sara.maes@provincieantwerpen.be::13c85579-58e5-4b0d-806d-df4fa273a422" providerId="AD" clId="Web-{F886151A-6473-B3AC-BE1E-AAEABF5A5EFB}" dt="2025-01-24T09:55:21.160" v="813" actId="1076"/>
          <ac:picMkLst>
            <pc:docMk/>
            <pc:sldMk cId="1777062866" sldId="2810"/>
            <ac:picMk id="37" creationId="{A5B15D8B-9459-0987-9666-667E5FED78E2}"/>
          </ac:picMkLst>
        </pc:picChg>
      </pc:sldChg>
      <pc:sldChg chg="modSp add replId">
        <pc:chgData name="MAES Sara" userId="S::sara.maes@provincieantwerpen.be::13c85579-58e5-4b0d-806d-df4fa273a422" providerId="AD" clId="Web-{F886151A-6473-B3AC-BE1E-AAEABF5A5EFB}" dt="2025-01-24T08:48:45.288" v="180" actId="20577"/>
        <pc:sldMkLst>
          <pc:docMk/>
          <pc:sldMk cId="2024318074" sldId="2811"/>
        </pc:sldMkLst>
        <pc:spChg chg="mod">
          <ac:chgData name="MAES Sara" userId="S::sara.maes@provincieantwerpen.be::13c85579-58e5-4b0d-806d-df4fa273a422" providerId="AD" clId="Web-{F886151A-6473-B3AC-BE1E-AAEABF5A5EFB}" dt="2025-01-24T08:48:45.288" v="180" actId="20577"/>
          <ac:spMkLst>
            <pc:docMk/>
            <pc:sldMk cId="2024318074" sldId="2811"/>
            <ac:spMk id="2" creationId="{00000000-0000-0000-0000-000000000000}"/>
          </ac:spMkLst>
        </pc:spChg>
      </pc:sldChg>
      <pc:sldChg chg="modSp add del replId">
        <pc:chgData name="MAES Sara" userId="S::sara.maes@provincieantwerpen.be::13c85579-58e5-4b0d-806d-df4fa273a422" providerId="AD" clId="Web-{F886151A-6473-B3AC-BE1E-AAEABF5A5EFB}" dt="2025-01-24T09:02:10.381" v="308"/>
        <pc:sldMkLst>
          <pc:docMk/>
          <pc:sldMk cId="2427245942" sldId="2812"/>
        </pc:sldMkLst>
      </pc:sldChg>
      <pc:sldChg chg="add del replId">
        <pc:chgData name="MAES Sara" userId="S::sara.maes@provincieantwerpen.be::13c85579-58e5-4b0d-806d-df4fa273a422" providerId="AD" clId="Web-{F886151A-6473-B3AC-BE1E-AAEABF5A5EFB}" dt="2025-01-24T09:19:53.955" v="507"/>
        <pc:sldMkLst>
          <pc:docMk/>
          <pc:sldMk cId="2661696490" sldId="2812"/>
        </pc:sldMkLst>
      </pc:sldChg>
      <pc:sldChg chg="delSp modSp add del replId">
        <pc:chgData name="MAES Sara" userId="S::sara.maes@provincieantwerpen.be::13c85579-58e5-4b0d-806d-df4fa273a422" providerId="AD" clId="Web-{F886151A-6473-B3AC-BE1E-AAEABF5A5EFB}" dt="2025-01-24T09:42:31.662" v="655"/>
        <pc:sldMkLst>
          <pc:docMk/>
          <pc:sldMk cId="3721973568" sldId="2812"/>
        </pc:sldMkLst>
      </pc:sldChg>
      <pc:sldChg chg="addSp delSp modSp add replId">
        <pc:chgData name="MAES Sara" userId="S::sara.maes@provincieantwerpen.be::13c85579-58e5-4b0d-806d-df4fa273a422" providerId="AD" clId="Web-{F886151A-6473-B3AC-BE1E-AAEABF5A5EFB}" dt="2025-01-24T09:42:48.584" v="657" actId="20577"/>
        <pc:sldMkLst>
          <pc:docMk/>
          <pc:sldMk cId="2697255810" sldId="2813"/>
        </pc:sldMkLst>
        <pc:spChg chg="mod">
          <ac:chgData name="MAES Sara" userId="S::sara.maes@provincieantwerpen.be::13c85579-58e5-4b0d-806d-df4fa273a422" providerId="AD" clId="Web-{F886151A-6473-B3AC-BE1E-AAEABF5A5EFB}" dt="2025-01-24T09:42:48.584" v="657" actId="20577"/>
          <ac:spMkLst>
            <pc:docMk/>
            <pc:sldMk cId="2697255810" sldId="2813"/>
            <ac:spMk id="2" creationId="{00000000-0000-0000-0000-000000000000}"/>
          </ac:spMkLst>
        </pc:spChg>
        <pc:picChg chg="mod">
          <ac:chgData name="MAES Sara" userId="S::sara.maes@provincieantwerpen.be::13c85579-58e5-4b0d-806d-df4fa273a422" providerId="AD" clId="Web-{F886151A-6473-B3AC-BE1E-AAEABF5A5EFB}" dt="2025-01-24T09:35:50.085" v="610" actId="1076"/>
          <ac:picMkLst>
            <pc:docMk/>
            <pc:sldMk cId="2697255810" sldId="2813"/>
            <ac:picMk id="37" creationId="{7C18DF5D-E7F4-4E89-73A6-93CDA1A013DD}"/>
          </ac:picMkLst>
        </pc:picChg>
        <pc:picChg chg="add mod">
          <ac:chgData name="MAES Sara" userId="S::sara.maes@provincieantwerpen.be::13c85579-58e5-4b0d-806d-df4fa273a422" providerId="AD" clId="Web-{F886151A-6473-B3AC-BE1E-AAEABF5A5EFB}" dt="2025-01-24T09:40:36.908" v="634" actId="1076"/>
          <ac:picMkLst>
            <pc:docMk/>
            <pc:sldMk cId="2697255810" sldId="2813"/>
            <ac:picMk id="39" creationId="{028D69D4-C274-130D-4D93-7BCA0BA60037}"/>
          </ac:picMkLst>
        </pc:picChg>
        <pc:picChg chg="add mod modCrop">
          <ac:chgData name="MAES Sara" userId="S::sara.maes@provincieantwerpen.be::13c85579-58e5-4b0d-806d-df4fa273a422" providerId="AD" clId="Web-{F886151A-6473-B3AC-BE1E-AAEABF5A5EFB}" dt="2025-01-24T09:40:24.735" v="631"/>
          <ac:picMkLst>
            <pc:docMk/>
            <pc:sldMk cId="2697255810" sldId="2813"/>
            <ac:picMk id="40" creationId="{F36DE4F1-27F1-DADC-53A2-A1C69F067B9F}"/>
          </ac:picMkLst>
        </pc:picChg>
        <pc:picChg chg="add mod modCrop">
          <ac:chgData name="MAES Sara" userId="S::sara.maes@provincieantwerpen.be::13c85579-58e5-4b0d-806d-df4fa273a422" providerId="AD" clId="Web-{F886151A-6473-B3AC-BE1E-AAEABF5A5EFB}" dt="2025-01-24T09:42:08.770" v="651"/>
          <ac:picMkLst>
            <pc:docMk/>
            <pc:sldMk cId="2697255810" sldId="2813"/>
            <ac:picMk id="41" creationId="{BC292B1A-41A7-7A25-F83D-AAE0CCFD7EA6}"/>
          </ac:picMkLst>
        </pc:picChg>
        <pc:picChg chg="add mod modCrop">
          <ac:chgData name="MAES Sara" userId="S::sara.maes@provincieantwerpen.be::13c85579-58e5-4b0d-806d-df4fa273a422" providerId="AD" clId="Web-{F886151A-6473-B3AC-BE1E-AAEABF5A5EFB}" dt="2025-01-24T09:42:15.349" v="653"/>
          <ac:picMkLst>
            <pc:docMk/>
            <pc:sldMk cId="2697255810" sldId="2813"/>
            <ac:picMk id="43" creationId="{B1B02FD9-EAEC-0BB0-1D69-53430EF17A08}"/>
          </ac:picMkLst>
        </pc:picChg>
      </pc:sldChg>
      <pc:sldChg chg="add ord replId">
        <pc:chgData name="MAES Sara" userId="S::sara.maes@provincieantwerpen.be::13c85579-58e5-4b0d-806d-df4fa273a422" providerId="AD" clId="Web-{F886151A-6473-B3AC-BE1E-AAEABF5A5EFB}" dt="2025-01-24T10:23:41.781" v="1074"/>
        <pc:sldMkLst>
          <pc:docMk/>
          <pc:sldMk cId="300945405" sldId="2814"/>
        </pc:sldMkLst>
      </pc:sldChg>
      <pc:sldChg chg="add replId">
        <pc:chgData name="MAES Sara" userId="S::sara.maes@provincieantwerpen.be::13c85579-58e5-4b0d-806d-df4fa273a422" providerId="AD" clId="Web-{F886151A-6473-B3AC-BE1E-AAEABF5A5EFB}" dt="2025-01-24T10:23:59.438" v="1075"/>
        <pc:sldMkLst>
          <pc:docMk/>
          <pc:sldMk cId="1320816377" sldId="2815"/>
        </pc:sldMkLst>
      </pc:sldChg>
    </pc:docChg>
  </pc:docChgLst>
  <pc:docChgLst>
    <pc:chgData name="BIERMANS Britt" userId="S::britt.biermans@provincieantwerpen.be::c056a4db-c6da-4236-ae87-70735141e60b" providerId="AD" clId="Web-{E64DC817-5A75-9F59-80D1-AB9FB225B5CE}"/>
    <pc:docChg chg="modSld">
      <pc:chgData name="BIERMANS Britt" userId="S::britt.biermans@provincieantwerpen.be::c056a4db-c6da-4236-ae87-70735141e60b" providerId="AD" clId="Web-{E64DC817-5A75-9F59-80D1-AB9FB225B5CE}" dt="2025-01-28T10:55:31.191" v="2" actId="1076"/>
      <pc:docMkLst>
        <pc:docMk/>
      </pc:docMkLst>
      <pc:sldChg chg="modSp">
        <pc:chgData name="BIERMANS Britt" userId="S::britt.biermans@provincieantwerpen.be::c056a4db-c6da-4236-ae87-70735141e60b" providerId="AD" clId="Web-{E64DC817-5A75-9F59-80D1-AB9FB225B5CE}" dt="2025-01-28T10:55:31.191" v="2" actId="1076"/>
        <pc:sldMkLst>
          <pc:docMk/>
          <pc:sldMk cId="3925341018" sldId="2793"/>
        </pc:sldMkLst>
        <pc:spChg chg="mod">
          <ac:chgData name="BIERMANS Britt" userId="S::britt.biermans@provincieantwerpen.be::c056a4db-c6da-4236-ae87-70735141e60b" providerId="AD" clId="Web-{E64DC817-5A75-9F59-80D1-AB9FB225B5CE}" dt="2025-01-28T10:55:15.315" v="0" actId="14100"/>
          <ac:spMkLst>
            <pc:docMk/>
            <pc:sldMk cId="3925341018" sldId="2793"/>
            <ac:spMk id="14" creationId="{5F89FA5B-5E19-2ACC-FAB8-455D9D119EB3}"/>
          </ac:spMkLst>
        </pc:spChg>
        <pc:picChg chg="mod">
          <ac:chgData name="BIERMANS Britt" userId="S::britt.biermans@provincieantwerpen.be::c056a4db-c6da-4236-ae87-70735141e60b" providerId="AD" clId="Web-{E64DC817-5A75-9F59-80D1-AB9FB225B5CE}" dt="2025-01-28T10:55:31.191" v="2" actId="1076"/>
          <ac:picMkLst>
            <pc:docMk/>
            <pc:sldMk cId="3925341018" sldId="2793"/>
            <ac:picMk id="12" creationId="{30DDF395-9728-AEA1-3642-D417600BF889}"/>
          </ac:picMkLst>
        </pc:picChg>
      </pc:sldChg>
    </pc:docChg>
  </pc:docChgLst>
  <pc:docChgLst>
    <pc:chgData name="DE VLAEMINCK Rembrandt" userId="S::rembrandt.devlaeminck@provincieantwerpen.be::755741b0-ee73-44f4-bc5a-bd60433b7a23" providerId="AD" clId="Web-{FB31209E-37B1-503C-E985-E4C9CA248A6E}"/>
    <pc:docChg chg="delSld modSld">
      <pc:chgData name="DE VLAEMINCK Rembrandt" userId="S::rembrandt.devlaeminck@provincieantwerpen.be::755741b0-ee73-44f4-bc5a-bd60433b7a23" providerId="AD" clId="Web-{FB31209E-37B1-503C-E985-E4C9CA248A6E}" dt="2025-01-27T11:58:38.158" v="75" actId="14100"/>
      <pc:docMkLst>
        <pc:docMk/>
      </pc:docMkLst>
      <pc:sldChg chg="modSp">
        <pc:chgData name="DE VLAEMINCK Rembrandt" userId="S::rembrandt.devlaeminck@provincieantwerpen.be::755741b0-ee73-44f4-bc5a-bd60433b7a23" providerId="AD" clId="Web-{FB31209E-37B1-503C-E985-E4C9CA248A6E}" dt="2025-01-27T10:41:34.006" v="58" actId="20577"/>
        <pc:sldMkLst>
          <pc:docMk/>
          <pc:sldMk cId="1641371436" sldId="2768"/>
        </pc:sldMkLst>
        <pc:spChg chg="mod">
          <ac:chgData name="DE VLAEMINCK Rembrandt" userId="S::rembrandt.devlaeminck@provincieantwerpen.be::755741b0-ee73-44f4-bc5a-bd60433b7a23" providerId="AD" clId="Web-{FB31209E-37B1-503C-E985-E4C9CA248A6E}" dt="2025-01-27T10:40:44.349" v="10" actId="20577"/>
          <ac:spMkLst>
            <pc:docMk/>
            <pc:sldMk cId="1641371436" sldId="2768"/>
            <ac:spMk id="35" creationId="{53FDAAED-7826-D9FB-7D7B-B64F69B2CA99}"/>
          </ac:spMkLst>
        </pc:spChg>
        <pc:spChg chg="mod">
          <ac:chgData name="DE VLAEMINCK Rembrandt" userId="S::rembrandt.devlaeminck@provincieantwerpen.be::755741b0-ee73-44f4-bc5a-bd60433b7a23" providerId="AD" clId="Web-{FB31209E-37B1-503C-E985-E4C9CA248A6E}" dt="2025-01-27T10:41:34.006" v="58" actId="20577"/>
          <ac:spMkLst>
            <pc:docMk/>
            <pc:sldMk cId="1641371436" sldId="2768"/>
            <ac:spMk id="40" creationId="{582E1D7E-23F1-A31A-18DE-AC377C180342}"/>
          </ac:spMkLst>
        </pc:spChg>
      </pc:sldChg>
      <pc:sldChg chg="addSp delSp modSp">
        <pc:chgData name="DE VLAEMINCK Rembrandt" userId="S::rembrandt.devlaeminck@provincieantwerpen.be::755741b0-ee73-44f4-bc5a-bd60433b7a23" providerId="AD" clId="Web-{FB31209E-37B1-503C-E985-E4C9CA248A6E}" dt="2025-01-27T10:39:24.691" v="8" actId="14100"/>
        <pc:sldMkLst>
          <pc:docMk/>
          <pc:sldMk cId="442186319" sldId="2787"/>
        </pc:sldMkLst>
        <pc:picChg chg="add mod">
          <ac:chgData name="DE VLAEMINCK Rembrandt" userId="S::rembrandt.devlaeminck@provincieantwerpen.be::755741b0-ee73-44f4-bc5a-bd60433b7a23" providerId="AD" clId="Web-{FB31209E-37B1-503C-E985-E4C9CA248A6E}" dt="2025-01-27T10:39:03.316" v="5" actId="14100"/>
          <ac:picMkLst>
            <pc:docMk/>
            <pc:sldMk cId="442186319" sldId="2787"/>
            <ac:picMk id="4" creationId="{9BE8D73A-210E-2557-5BA0-2DC0FF218A64}"/>
          </ac:picMkLst>
        </pc:picChg>
        <pc:picChg chg="mod">
          <ac:chgData name="DE VLAEMINCK Rembrandt" userId="S::rembrandt.devlaeminck@provincieantwerpen.be::755741b0-ee73-44f4-bc5a-bd60433b7a23" providerId="AD" clId="Web-{FB31209E-37B1-503C-E985-E4C9CA248A6E}" dt="2025-01-27T10:39:24.691" v="8" actId="14100"/>
          <ac:picMkLst>
            <pc:docMk/>
            <pc:sldMk cId="442186319" sldId="2787"/>
            <ac:picMk id="38" creationId="{EE28F704-6AB0-AF8E-1F3E-91917090809F}"/>
          </ac:picMkLst>
        </pc:picChg>
      </pc:sldChg>
      <pc:sldChg chg="addSp delSp modSp">
        <pc:chgData name="DE VLAEMINCK Rembrandt" userId="S::rembrandt.devlaeminck@provincieantwerpen.be::755741b0-ee73-44f4-bc5a-bd60433b7a23" providerId="AD" clId="Web-{FB31209E-37B1-503C-E985-E4C9CA248A6E}" dt="2025-01-27T11:58:38.158" v="75" actId="14100"/>
        <pc:sldMkLst>
          <pc:docMk/>
          <pc:sldMk cId="3925341018" sldId="2793"/>
        </pc:sldMkLst>
      </pc:sldChg>
      <pc:sldChg chg="del">
        <pc:chgData name="DE VLAEMINCK Rembrandt" userId="S::rembrandt.devlaeminck@provincieantwerpen.be::755741b0-ee73-44f4-bc5a-bd60433b7a23" providerId="AD" clId="Web-{FB31209E-37B1-503C-E985-E4C9CA248A6E}" dt="2025-01-27T10:38:35.409" v="0"/>
        <pc:sldMkLst>
          <pc:docMk/>
          <pc:sldMk cId="1300616463" sldId="2819"/>
        </pc:sldMkLst>
      </pc:sldChg>
    </pc:docChg>
  </pc:docChgLst>
  <pc:docChgLst>
    <pc:chgData name="DE VLAEMINCK Rembrandt" userId="755741b0-ee73-44f4-bc5a-bd60433b7a23" providerId="ADAL" clId="{8D4CB623-D6B2-48DD-B2DD-7F04B9B2DE09}"/>
    <pc:docChg chg="modSld">
      <pc:chgData name="DE VLAEMINCK Rembrandt" userId="755741b0-ee73-44f4-bc5a-bd60433b7a23" providerId="ADAL" clId="{8D4CB623-D6B2-48DD-B2DD-7F04B9B2DE09}" dt="2025-02-03T14:35:46.915" v="6" actId="20577"/>
      <pc:docMkLst>
        <pc:docMk/>
      </pc:docMkLst>
      <pc:sldChg chg="modSp mod">
        <pc:chgData name="DE VLAEMINCK Rembrandt" userId="755741b0-ee73-44f4-bc5a-bd60433b7a23" providerId="ADAL" clId="{8D4CB623-D6B2-48DD-B2DD-7F04B9B2DE09}" dt="2025-02-03T14:35:46.915" v="6" actId="20577"/>
        <pc:sldMkLst>
          <pc:docMk/>
          <pc:sldMk cId="2683863553" sldId="2818"/>
        </pc:sldMkLst>
        <pc:spChg chg="mod">
          <ac:chgData name="DE VLAEMINCK Rembrandt" userId="755741b0-ee73-44f4-bc5a-bd60433b7a23" providerId="ADAL" clId="{8D4CB623-D6B2-48DD-B2DD-7F04B9B2DE09}" dt="2025-02-03T14:35:46.915" v="6" actId="20577"/>
          <ac:spMkLst>
            <pc:docMk/>
            <pc:sldMk cId="2683863553" sldId="2818"/>
            <ac:spMk id="96" creationId="{00000000-0000-0000-0000-000000000000}"/>
          </ac:spMkLst>
        </pc:spChg>
      </pc:sldChg>
    </pc:docChg>
  </pc:docChgLst>
  <pc:docChgLst>
    <pc:chgData name="MAES Sara" userId="13c85579-58e5-4b0d-806d-df4fa273a422" providerId="ADAL" clId="{AA6807D4-8013-45B4-B191-D2E0D2EA830B}"/>
    <pc:docChg chg="custSel modSld sldOrd">
      <pc:chgData name="MAES Sara" userId="13c85579-58e5-4b0d-806d-df4fa273a422" providerId="ADAL" clId="{AA6807D4-8013-45B4-B191-D2E0D2EA830B}" dt="2025-02-07T09:53:26.020" v="488" actId="6549"/>
      <pc:docMkLst>
        <pc:docMk/>
      </pc:docMkLst>
      <pc:sldChg chg="addSp modSp mod">
        <pc:chgData name="MAES Sara" userId="13c85579-58e5-4b0d-806d-df4fa273a422" providerId="ADAL" clId="{AA6807D4-8013-45B4-B191-D2E0D2EA830B}" dt="2025-02-07T09:20:47.751" v="2" actId="1076"/>
        <pc:sldMkLst>
          <pc:docMk/>
          <pc:sldMk cId="1006996904" sldId="2784"/>
        </pc:sldMkLst>
        <pc:picChg chg="add mod">
          <ac:chgData name="MAES Sara" userId="13c85579-58e5-4b0d-806d-df4fa273a422" providerId="ADAL" clId="{AA6807D4-8013-45B4-B191-D2E0D2EA830B}" dt="2025-02-07T09:20:47.751" v="2" actId="1076"/>
          <ac:picMkLst>
            <pc:docMk/>
            <pc:sldMk cId="1006996904" sldId="2784"/>
            <ac:picMk id="3" creationId="{1FBC7C6A-319E-1614-5585-E7DBF8AE2B81}"/>
          </ac:picMkLst>
        </pc:picChg>
      </pc:sldChg>
      <pc:sldChg chg="modSp mod">
        <pc:chgData name="MAES Sara" userId="13c85579-58e5-4b0d-806d-df4fa273a422" providerId="ADAL" clId="{AA6807D4-8013-45B4-B191-D2E0D2EA830B}" dt="2025-02-07T09:47:57.604" v="334" actId="6549"/>
        <pc:sldMkLst>
          <pc:docMk/>
          <pc:sldMk cId="442186319" sldId="2787"/>
        </pc:sldMkLst>
        <pc:spChg chg="mod">
          <ac:chgData name="MAES Sara" userId="13c85579-58e5-4b0d-806d-df4fa273a422" providerId="ADAL" clId="{AA6807D4-8013-45B4-B191-D2E0D2EA830B}" dt="2025-02-07T09:47:57.604" v="334" actId="6549"/>
          <ac:spMkLst>
            <pc:docMk/>
            <pc:sldMk cId="442186319" sldId="2787"/>
            <ac:spMk id="36" creationId="{6FAE5D80-07D7-7089-BB6A-7390018A0AC7}"/>
          </ac:spMkLst>
        </pc:spChg>
      </pc:sldChg>
      <pc:sldChg chg="modSp mod ord">
        <pc:chgData name="MAES Sara" userId="13c85579-58e5-4b0d-806d-df4fa273a422" providerId="ADAL" clId="{AA6807D4-8013-45B4-B191-D2E0D2EA830B}" dt="2025-02-07T09:51:43.563" v="416"/>
        <pc:sldMkLst>
          <pc:docMk/>
          <pc:sldMk cId="4171606457" sldId="2791"/>
        </pc:sldMkLst>
        <pc:spChg chg="mod">
          <ac:chgData name="MAES Sara" userId="13c85579-58e5-4b0d-806d-df4fa273a422" providerId="ADAL" clId="{AA6807D4-8013-45B4-B191-D2E0D2EA830B}" dt="2025-02-07T09:51:35.157" v="414" actId="20577"/>
          <ac:spMkLst>
            <pc:docMk/>
            <pc:sldMk cId="4171606457" sldId="2791"/>
            <ac:spMk id="37" creationId="{F8E0CFB3-8C67-AB81-0852-9D66D4DE0D6B}"/>
          </ac:spMkLst>
        </pc:spChg>
      </pc:sldChg>
      <pc:sldChg chg="modSp mod">
        <pc:chgData name="MAES Sara" userId="13c85579-58e5-4b0d-806d-df4fa273a422" providerId="ADAL" clId="{AA6807D4-8013-45B4-B191-D2E0D2EA830B}" dt="2025-02-07T09:53:26.020" v="488" actId="6549"/>
        <pc:sldMkLst>
          <pc:docMk/>
          <pc:sldMk cId="193178812" sldId="2805"/>
        </pc:sldMkLst>
        <pc:spChg chg="mod">
          <ac:chgData name="MAES Sara" userId="13c85579-58e5-4b0d-806d-df4fa273a422" providerId="ADAL" clId="{AA6807D4-8013-45B4-B191-D2E0D2EA830B}" dt="2025-02-07T09:53:26.020" v="488" actId="6549"/>
          <ac:spMkLst>
            <pc:docMk/>
            <pc:sldMk cId="193178812" sldId="2805"/>
            <ac:spMk id="36" creationId="{0A32E8CF-FCE2-BE15-3EAA-BCB5E63889EA}"/>
          </ac:spMkLst>
        </pc:spChg>
      </pc:sldChg>
    </pc:docChg>
  </pc:docChgLst>
  <pc:docChgLst>
    <pc:chgData name="DE VLAEMINCK Rembrandt" userId="755741b0-ee73-44f4-bc5a-bd60433b7a23" providerId="ADAL" clId="{9B8D9B22-058C-46D9-867D-EEB1AD9D87C3}"/>
    <pc:docChg chg="undo custSel addSld delSld modSld sldOrd">
      <pc:chgData name="DE VLAEMINCK Rembrandt" userId="755741b0-ee73-44f4-bc5a-bd60433b7a23" providerId="ADAL" clId="{9B8D9B22-058C-46D9-867D-EEB1AD9D87C3}" dt="2025-01-23T19:26:23.170" v="2628" actId="20577"/>
      <pc:docMkLst>
        <pc:docMk/>
      </pc:docMkLst>
      <pc:sldChg chg="modSp mod ord">
        <pc:chgData name="DE VLAEMINCK Rembrandt" userId="755741b0-ee73-44f4-bc5a-bd60433b7a23" providerId="ADAL" clId="{9B8D9B22-058C-46D9-867D-EEB1AD9D87C3}" dt="2025-01-23T15:12:18.288" v="15" actId="14100"/>
        <pc:sldMkLst>
          <pc:docMk/>
          <pc:sldMk cId="0" sldId="256"/>
        </pc:sldMkLst>
        <pc:spChg chg="mod">
          <ac:chgData name="DE VLAEMINCK Rembrandt" userId="755741b0-ee73-44f4-bc5a-bd60433b7a23" providerId="ADAL" clId="{9B8D9B22-058C-46D9-867D-EEB1AD9D87C3}" dt="2025-01-23T15:11:34.656" v="5" actId="20577"/>
          <ac:spMkLst>
            <pc:docMk/>
            <pc:sldMk cId="0" sldId="256"/>
            <ac:spMk id="5" creationId="{00000000-0000-0000-0000-000000000000}"/>
          </ac:spMkLst>
        </pc:spChg>
        <pc:spChg chg="mod">
          <ac:chgData name="DE VLAEMINCK Rembrandt" userId="755741b0-ee73-44f4-bc5a-bd60433b7a23" providerId="ADAL" clId="{9B8D9B22-058C-46D9-867D-EEB1AD9D87C3}" dt="2025-01-23T15:12:18.288" v="15" actId="14100"/>
          <ac:spMkLst>
            <pc:docMk/>
            <pc:sldMk cId="0" sldId="256"/>
            <ac:spMk id="6" creationId="{00000000-0000-0000-0000-000000000000}"/>
          </ac:spMkLst>
        </pc:spChg>
      </pc:sldChg>
      <pc:sldChg chg="del mod modShow">
        <pc:chgData name="DE VLAEMINCK Rembrandt" userId="755741b0-ee73-44f4-bc5a-bd60433b7a23" providerId="ADAL" clId="{9B8D9B22-058C-46D9-867D-EEB1AD9D87C3}" dt="2025-01-23T19:21:13.390" v="2569" actId="2696"/>
        <pc:sldMkLst>
          <pc:docMk/>
          <pc:sldMk cId="1754754883" sldId="257"/>
        </pc:sldMkLst>
      </pc:sldChg>
      <pc:sldChg chg="mod modShow">
        <pc:chgData name="DE VLAEMINCK Rembrandt" userId="755741b0-ee73-44f4-bc5a-bd60433b7a23" providerId="ADAL" clId="{9B8D9B22-058C-46D9-867D-EEB1AD9D87C3}" dt="2025-01-23T19:09:13.330" v="2476" actId="729"/>
        <pc:sldMkLst>
          <pc:docMk/>
          <pc:sldMk cId="0" sldId="258"/>
        </pc:sldMkLst>
      </pc:sldChg>
      <pc:sldChg chg="mod modShow">
        <pc:chgData name="DE VLAEMINCK Rembrandt" userId="755741b0-ee73-44f4-bc5a-bd60433b7a23" providerId="ADAL" clId="{9B8D9B22-058C-46D9-867D-EEB1AD9D87C3}" dt="2025-01-23T19:09:13.330" v="2476" actId="729"/>
        <pc:sldMkLst>
          <pc:docMk/>
          <pc:sldMk cId="0" sldId="259"/>
        </pc:sldMkLst>
      </pc:sldChg>
      <pc:sldChg chg="modSp del mod">
        <pc:chgData name="DE VLAEMINCK Rembrandt" userId="755741b0-ee73-44f4-bc5a-bd60433b7a23" providerId="ADAL" clId="{9B8D9B22-058C-46D9-867D-EEB1AD9D87C3}" dt="2025-01-23T15:12:26.451" v="16" actId="47"/>
        <pc:sldMkLst>
          <pc:docMk/>
          <pc:sldMk cId="0" sldId="260"/>
        </pc:sldMkLst>
      </pc:sldChg>
      <pc:sldChg chg="mod modShow">
        <pc:chgData name="DE VLAEMINCK Rembrandt" userId="755741b0-ee73-44f4-bc5a-bd60433b7a23" providerId="ADAL" clId="{9B8D9B22-058C-46D9-867D-EEB1AD9D87C3}" dt="2025-01-23T19:09:13.330" v="2476" actId="729"/>
        <pc:sldMkLst>
          <pc:docMk/>
          <pc:sldMk cId="0" sldId="261"/>
        </pc:sldMkLst>
      </pc:sldChg>
      <pc:sldChg chg="addSp modSp del mod">
        <pc:chgData name="DE VLAEMINCK Rembrandt" userId="755741b0-ee73-44f4-bc5a-bd60433b7a23" providerId="ADAL" clId="{9B8D9B22-058C-46D9-867D-EEB1AD9D87C3}" dt="2025-01-23T19:07:45.660" v="2475" actId="47"/>
        <pc:sldMkLst>
          <pc:docMk/>
          <pc:sldMk cId="0" sldId="262"/>
        </pc:sldMkLst>
      </pc:sldChg>
      <pc:sldChg chg="mod modShow">
        <pc:chgData name="DE VLAEMINCK Rembrandt" userId="755741b0-ee73-44f4-bc5a-bd60433b7a23" providerId="ADAL" clId="{9B8D9B22-058C-46D9-867D-EEB1AD9D87C3}" dt="2025-01-23T19:09:13.330" v="2476" actId="729"/>
        <pc:sldMkLst>
          <pc:docMk/>
          <pc:sldMk cId="0" sldId="263"/>
        </pc:sldMkLst>
      </pc:sldChg>
      <pc:sldChg chg="mod modShow">
        <pc:chgData name="DE VLAEMINCK Rembrandt" userId="755741b0-ee73-44f4-bc5a-bd60433b7a23" providerId="ADAL" clId="{9B8D9B22-058C-46D9-867D-EEB1AD9D87C3}" dt="2025-01-23T19:09:13.330" v="2476" actId="729"/>
        <pc:sldMkLst>
          <pc:docMk/>
          <pc:sldMk cId="0" sldId="264"/>
        </pc:sldMkLst>
      </pc:sldChg>
      <pc:sldChg chg="del">
        <pc:chgData name="DE VLAEMINCK Rembrandt" userId="755741b0-ee73-44f4-bc5a-bd60433b7a23" providerId="ADAL" clId="{9B8D9B22-058C-46D9-867D-EEB1AD9D87C3}" dt="2025-01-23T15:09:51.871" v="0" actId="47"/>
        <pc:sldMkLst>
          <pc:docMk/>
          <pc:sldMk cId="0" sldId="265"/>
        </pc:sldMkLst>
      </pc:sldChg>
      <pc:sldChg chg="mod modShow">
        <pc:chgData name="DE VLAEMINCK Rembrandt" userId="755741b0-ee73-44f4-bc5a-bd60433b7a23" providerId="ADAL" clId="{9B8D9B22-058C-46D9-867D-EEB1AD9D87C3}" dt="2025-01-23T19:09:13.330" v="2476" actId="729"/>
        <pc:sldMkLst>
          <pc:docMk/>
          <pc:sldMk cId="0" sldId="266"/>
        </pc:sldMkLst>
      </pc:sldChg>
      <pc:sldChg chg="mod modShow">
        <pc:chgData name="DE VLAEMINCK Rembrandt" userId="755741b0-ee73-44f4-bc5a-bd60433b7a23" providerId="ADAL" clId="{9B8D9B22-058C-46D9-867D-EEB1AD9D87C3}" dt="2025-01-23T19:09:13.330" v="2476" actId="729"/>
        <pc:sldMkLst>
          <pc:docMk/>
          <pc:sldMk cId="0" sldId="267"/>
        </pc:sldMkLst>
      </pc:sldChg>
      <pc:sldChg chg="mod modShow">
        <pc:chgData name="DE VLAEMINCK Rembrandt" userId="755741b0-ee73-44f4-bc5a-bd60433b7a23" providerId="ADAL" clId="{9B8D9B22-058C-46D9-867D-EEB1AD9D87C3}" dt="2025-01-23T19:09:13.330" v="2476" actId="729"/>
        <pc:sldMkLst>
          <pc:docMk/>
          <pc:sldMk cId="0" sldId="268"/>
        </pc:sldMkLst>
      </pc:sldChg>
      <pc:sldChg chg="del">
        <pc:chgData name="DE VLAEMINCK Rembrandt" userId="755741b0-ee73-44f4-bc5a-bd60433b7a23" providerId="ADAL" clId="{9B8D9B22-058C-46D9-867D-EEB1AD9D87C3}" dt="2025-01-23T18:42:29.800" v="2124" actId="47"/>
        <pc:sldMkLst>
          <pc:docMk/>
          <pc:sldMk cId="0" sldId="269"/>
        </pc:sldMkLst>
      </pc:sldChg>
      <pc:sldChg chg="addSp delSp modSp del mod">
        <pc:chgData name="DE VLAEMINCK Rembrandt" userId="755741b0-ee73-44f4-bc5a-bd60433b7a23" providerId="ADAL" clId="{9B8D9B22-058C-46D9-867D-EEB1AD9D87C3}" dt="2025-01-23T18:23:40.458" v="1898" actId="47"/>
        <pc:sldMkLst>
          <pc:docMk/>
          <pc:sldMk cId="2486680768" sldId="271"/>
        </pc:sldMkLst>
      </pc:sldChg>
      <pc:sldChg chg="del">
        <pc:chgData name="DE VLAEMINCK Rembrandt" userId="755741b0-ee73-44f4-bc5a-bd60433b7a23" providerId="ADAL" clId="{9B8D9B22-058C-46D9-867D-EEB1AD9D87C3}" dt="2025-01-23T18:35:13.099" v="2050" actId="47"/>
        <pc:sldMkLst>
          <pc:docMk/>
          <pc:sldMk cId="1625593962" sldId="272"/>
        </pc:sldMkLst>
      </pc:sldChg>
      <pc:sldChg chg="modSp del mod">
        <pc:chgData name="DE VLAEMINCK Rembrandt" userId="755741b0-ee73-44f4-bc5a-bd60433b7a23" providerId="ADAL" clId="{9B8D9B22-058C-46D9-867D-EEB1AD9D87C3}" dt="2025-01-23T16:22:05.988" v="908" actId="47"/>
        <pc:sldMkLst>
          <pc:docMk/>
          <pc:sldMk cId="3202369670" sldId="273"/>
        </pc:sldMkLst>
      </pc:sldChg>
      <pc:sldChg chg="del">
        <pc:chgData name="DE VLAEMINCK Rembrandt" userId="755741b0-ee73-44f4-bc5a-bd60433b7a23" providerId="ADAL" clId="{9B8D9B22-058C-46D9-867D-EEB1AD9D87C3}" dt="2025-01-23T17:59:07.179" v="1646" actId="47"/>
        <pc:sldMkLst>
          <pc:docMk/>
          <pc:sldMk cId="1773743292" sldId="275"/>
        </pc:sldMkLst>
      </pc:sldChg>
      <pc:sldChg chg="del">
        <pc:chgData name="DE VLAEMINCK Rembrandt" userId="755741b0-ee73-44f4-bc5a-bd60433b7a23" providerId="ADAL" clId="{9B8D9B22-058C-46D9-867D-EEB1AD9D87C3}" dt="2025-01-23T16:51:23.778" v="1097" actId="47"/>
        <pc:sldMkLst>
          <pc:docMk/>
          <pc:sldMk cId="1916277839" sldId="276"/>
        </pc:sldMkLst>
      </pc:sldChg>
      <pc:sldChg chg="modSp del mod">
        <pc:chgData name="DE VLAEMINCK Rembrandt" userId="755741b0-ee73-44f4-bc5a-bd60433b7a23" providerId="ADAL" clId="{9B8D9B22-058C-46D9-867D-EEB1AD9D87C3}" dt="2025-01-23T18:30:33.756" v="2004" actId="47"/>
        <pc:sldMkLst>
          <pc:docMk/>
          <pc:sldMk cId="4291493414" sldId="277"/>
        </pc:sldMkLst>
      </pc:sldChg>
      <pc:sldChg chg="del">
        <pc:chgData name="DE VLAEMINCK Rembrandt" userId="755741b0-ee73-44f4-bc5a-bd60433b7a23" providerId="ADAL" clId="{9B8D9B22-058C-46D9-867D-EEB1AD9D87C3}" dt="2025-01-23T19:02:32.955" v="2369" actId="47"/>
        <pc:sldMkLst>
          <pc:docMk/>
          <pc:sldMk cId="3942616537" sldId="278"/>
        </pc:sldMkLst>
      </pc:sldChg>
      <pc:sldChg chg="modSp del">
        <pc:chgData name="DE VLAEMINCK Rembrandt" userId="755741b0-ee73-44f4-bc5a-bd60433b7a23" providerId="ADAL" clId="{9B8D9B22-058C-46D9-867D-EEB1AD9D87C3}" dt="2025-01-23T18:35:08.116" v="2049" actId="47"/>
        <pc:sldMkLst>
          <pc:docMk/>
          <pc:sldMk cId="3030722273" sldId="279"/>
        </pc:sldMkLst>
      </pc:sldChg>
      <pc:sldChg chg="del mod modShow">
        <pc:chgData name="DE VLAEMINCK Rembrandt" userId="755741b0-ee73-44f4-bc5a-bd60433b7a23" providerId="ADAL" clId="{9B8D9B22-058C-46D9-867D-EEB1AD9D87C3}" dt="2025-01-23T18:44:21.057" v="2129" actId="47"/>
        <pc:sldMkLst>
          <pc:docMk/>
          <pc:sldMk cId="3906755736" sldId="280"/>
        </pc:sldMkLst>
      </pc:sldChg>
      <pc:sldChg chg="del">
        <pc:chgData name="DE VLAEMINCK Rembrandt" userId="755741b0-ee73-44f4-bc5a-bd60433b7a23" providerId="ADAL" clId="{9B8D9B22-058C-46D9-867D-EEB1AD9D87C3}" dt="2025-01-23T18:43:54.227" v="2126" actId="47"/>
        <pc:sldMkLst>
          <pc:docMk/>
          <pc:sldMk cId="4203892258" sldId="281"/>
        </pc:sldMkLst>
      </pc:sldChg>
      <pc:sldChg chg="add mod modShow">
        <pc:chgData name="DE VLAEMINCK Rembrandt" userId="755741b0-ee73-44f4-bc5a-bd60433b7a23" providerId="ADAL" clId="{9B8D9B22-058C-46D9-867D-EEB1AD9D87C3}" dt="2025-01-23T19:21:54.092" v="2591" actId="729"/>
        <pc:sldMkLst>
          <pc:docMk/>
          <pc:sldMk cId="4233733009" sldId="298"/>
        </pc:sldMkLst>
      </pc:sldChg>
      <pc:sldChg chg="add mod modShow">
        <pc:chgData name="DE VLAEMINCK Rembrandt" userId="755741b0-ee73-44f4-bc5a-bd60433b7a23" providerId="ADAL" clId="{9B8D9B22-058C-46D9-867D-EEB1AD9D87C3}" dt="2025-01-23T19:21:54.092" v="2591" actId="729"/>
        <pc:sldMkLst>
          <pc:docMk/>
          <pc:sldMk cId="1966880566" sldId="299"/>
        </pc:sldMkLst>
      </pc:sldChg>
      <pc:sldChg chg="add mod modShow">
        <pc:chgData name="DE VLAEMINCK Rembrandt" userId="755741b0-ee73-44f4-bc5a-bd60433b7a23" providerId="ADAL" clId="{9B8D9B22-058C-46D9-867D-EEB1AD9D87C3}" dt="2025-01-23T19:21:54.092" v="2591" actId="729"/>
        <pc:sldMkLst>
          <pc:docMk/>
          <pc:sldMk cId="4094754441" sldId="334"/>
        </pc:sldMkLst>
      </pc:sldChg>
      <pc:sldChg chg="add mod modShow">
        <pc:chgData name="DE VLAEMINCK Rembrandt" userId="755741b0-ee73-44f4-bc5a-bd60433b7a23" providerId="ADAL" clId="{9B8D9B22-058C-46D9-867D-EEB1AD9D87C3}" dt="2025-01-23T19:21:54.092" v="2591" actId="729"/>
        <pc:sldMkLst>
          <pc:docMk/>
          <pc:sldMk cId="2127158569" sldId="563"/>
        </pc:sldMkLst>
      </pc:sldChg>
      <pc:sldChg chg="add mod modShow">
        <pc:chgData name="DE VLAEMINCK Rembrandt" userId="755741b0-ee73-44f4-bc5a-bd60433b7a23" providerId="ADAL" clId="{9B8D9B22-058C-46D9-867D-EEB1AD9D87C3}" dt="2025-01-23T19:21:54.092" v="2591" actId="729"/>
        <pc:sldMkLst>
          <pc:docMk/>
          <pc:sldMk cId="188591769" sldId="565"/>
        </pc:sldMkLst>
      </pc:sldChg>
      <pc:sldChg chg="add mod modShow">
        <pc:chgData name="DE VLAEMINCK Rembrandt" userId="755741b0-ee73-44f4-bc5a-bd60433b7a23" providerId="ADAL" clId="{9B8D9B22-058C-46D9-867D-EEB1AD9D87C3}" dt="2025-01-23T19:21:54.092" v="2591" actId="729"/>
        <pc:sldMkLst>
          <pc:docMk/>
          <pc:sldMk cId="115457515" sldId="567"/>
        </pc:sldMkLst>
      </pc:sldChg>
      <pc:sldChg chg="del">
        <pc:chgData name="DE VLAEMINCK Rembrandt" userId="755741b0-ee73-44f4-bc5a-bd60433b7a23" providerId="ADAL" clId="{9B8D9B22-058C-46D9-867D-EEB1AD9D87C3}" dt="2025-01-23T18:45:59.684" v="2146" actId="47"/>
        <pc:sldMkLst>
          <pc:docMk/>
          <pc:sldMk cId="2693563988" sldId="747"/>
        </pc:sldMkLst>
      </pc:sldChg>
      <pc:sldChg chg="addSp delSp modSp del mod">
        <pc:chgData name="DE VLAEMINCK Rembrandt" userId="755741b0-ee73-44f4-bc5a-bd60433b7a23" providerId="ADAL" clId="{9B8D9B22-058C-46D9-867D-EEB1AD9D87C3}" dt="2025-01-23T18:51:21.769" v="2199" actId="47"/>
        <pc:sldMkLst>
          <pc:docMk/>
          <pc:sldMk cId="2453415347" sldId="2748"/>
        </pc:sldMkLst>
      </pc:sldChg>
      <pc:sldChg chg="addSp delSp modSp del mod">
        <pc:chgData name="DE VLAEMINCK Rembrandt" userId="755741b0-ee73-44f4-bc5a-bd60433b7a23" providerId="ADAL" clId="{9B8D9B22-058C-46D9-867D-EEB1AD9D87C3}" dt="2025-01-23T18:54:08.603" v="2257" actId="47"/>
        <pc:sldMkLst>
          <pc:docMk/>
          <pc:sldMk cId="1040773174" sldId="2749"/>
        </pc:sldMkLst>
      </pc:sldChg>
      <pc:sldChg chg="addSp delSp modSp del mod modNotesTx">
        <pc:chgData name="DE VLAEMINCK Rembrandt" userId="755741b0-ee73-44f4-bc5a-bd60433b7a23" providerId="ADAL" clId="{9B8D9B22-058C-46D9-867D-EEB1AD9D87C3}" dt="2025-01-23T18:55:13.216" v="2271" actId="47"/>
        <pc:sldMkLst>
          <pc:docMk/>
          <pc:sldMk cId="4276525858" sldId="2750"/>
        </pc:sldMkLst>
      </pc:sldChg>
      <pc:sldChg chg="del">
        <pc:chgData name="DE VLAEMINCK Rembrandt" userId="755741b0-ee73-44f4-bc5a-bd60433b7a23" providerId="ADAL" clId="{9B8D9B22-058C-46D9-867D-EEB1AD9D87C3}" dt="2025-01-23T18:31:21.563" v="2006" actId="47"/>
        <pc:sldMkLst>
          <pc:docMk/>
          <pc:sldMk cId="2911542651" sldId="2752"/>
        </pc:sldMkLst>
      </pc:sldChg>
      <pc:sldChg chg="del">
        <pc:chgData name="DE VLAEMINCK Rembrandt" userId="755741b0-ee73-44f4-bc5a-bd60433b7a23" providerId="ADAL" clId="{9B8D9B22-058C-46D9-867D-EEB1AD9D87C3}" dt="2025-01-23T18:31:20.108" v="2005" actId="47"/>
        <pc:sldMkLst>
          <pc:docMk/>
          <pc:sldMk cId="1622609191" sldId="2753"/>
        </pc:sldMkLst>
      </pc:sldChg>
      <pc:sldChg chg="del mod modShow">
        <pc:chgData name="DE VLAEMINCK Rembrandt" userId="755741b0-ee73-44f4-bc5a-bd60433b7a23" providerId="ADAL" clId="{9B8D9B22-058C-46D9-867D-EEB1AD9D87C3}" dt="2025-01-23T18:51:39.109" v="2202" actId="47"/>
        <pc:sldMkLst>
          <pc:docMk/>
          <pc:sldMk cId="3190886924" sldId="2755"/>
        </pc:sldMkLst>
      </pc:sldChg>
      <pc:sldChg chg="del">
        <pc:chgData name="DE VLAEMINCK Rembrandt" userId="755741b0-ee73-44f4-bc5a-bd60433b7a23" providerId="ADAL" clId="{9B8D9B22-058C-46D9-867D-EEB1AD9D87C3}" dt="2025-01-23T17:39:00.515" v="1140" actId="2696"/>
        <pc:sldMkLst>
          <pc:docMk/>
          <pc:sldMk cId="2031920170" sldId="2756"/>
        </pc:sldMkLst>
      </pc:sldChg>
      <pc:sldChg chg="del">
        <pc:chgData name="DE VLAEMINCK Rembrandt" userId="755741b0-ee73-44f4-bc5a-bd60433b7a23" providerId="ADAL" clId="{9B8D9B22-058C-46D9-867D-EEB1AD9D87C3}" dt="2025-01-23T17:37:44.910" v="1129" actId="2696"/>
        <pc:sldMkLst>
          <pc:docMk/>
          <pc:sldMk cId="3340204970" sldId="2757"/>
        </pc:sldMkLst>
      </pc:sldChg>
      <pc:sldChg chg="mod modShow">
        <pc:chgData name="DE VLAEMINCK Rembrandt" userId="755741b0-ee73-44f4-bc5a-bd60433b7a23" providerId="ADAL" clId="{9B8D9B22-058C-46D9-867D-EEB1AD9D87C3}" dt="2025-01-23T19:09:13.330" v="2476" actId="729"/>
        <pc:sldMkLst>
          <pc:docMk/>
          <pc:sldMk cId="0" sldId="2758"/>
        </pc:sldMkLst>
      </pc:sldChg>
      <pc:sldChg chg="mod modShow">
        <pc:chgData name="DE VLAEMINCK Rembrandt" userId="755741b0-ee73-44f4-bc5a-bd60433b7a23" providerId="ADAL" clId="{9B8D9B22-058C-46D9-867D-EEB1AD9D87C3}" dt="2025-01-23T19:09:13.330" v="2476" actId="729"/>
        <pc:sldMkLst>
          <pc:docMk/>
          <pc:sldMk cId="0" sldId="2759"/>
        </pc:sldMkLst>
      </pc:sldChg>
      <pc:sldChg chg="mod modShow">
        <pc:chgData name="DE VLAEMINCK Rembrandt" userId="755741b0-ee73-44f4-bc5a-bd60433b7a23" providerId="ADAL" clId="{9B8D9B22-058C-46D9-867D-EEB1AD9D87C3}" dt="2025-01-23T19:09:13.330" v="2476" actId="729"/>
        <pc:sldMkLst>
          <pc:docMk/>
          <pc:sldMk cId="0" sldId="2760"/>
        </pc:sldMkLst>
      </pc:sldChg>
      <pc:sldChg chg="mod modShow">
        <pc:chgData name="DE VLAEMINCK Rembrandt" userId="755741b0-ee73-44f4-bc5a-bd60433b7a23" providerId="ADAL" clId="{9B8D9B22-058C-46D9-867D-EEB1AD9D87C3}" dt="2025-01-23T19:09:13.330" v="2476" actId="729"/>
        <pc:sldMkLst>
          <pc:docMk/>
          <pc:sldMk cId="0" sldId="2761"/>
        </pc:sldMkLst>
      </pc:sldChg>
      <pc:sldChg chg="mod modShow">
        <pc:chgData name="DE VLAEMINCK Rembrandt" userId="755741b0-ee73-44f4-bc5a-bd60433b7a23" providerId="ADAL" clId="{9B8D9B22-058C-46D9-867D-EEB1AD9D87C3}" dt="2025-01-23T19:09:13.330" v="2476" actId="729"/>
        <pc:sldMkLst>
          <pc:docMk/>
          <pc:sldMk cId="0" sldId="2762"/>
        </pc:sldMkLst>
      </pc:sldChg>
      <pc:sldChg chg="mod modShow">
        <pc:chgData name="DE VLAEMINCK Rembrandt" userId="755741b0-ee73-44f4-bc5a-bd60433b7a23" providerId="ADAL" clId="{9B8D9B22-058C-46D9-867D-EEB1AD9D87C3}" dt="2025-01-23T19:09:13.330" v="2476" actId="729"/>
        <pc:sldMkLst>
          <pc:docMk/>
          <pc:sldMk cId="0" sldId="2763"/>
        </pc:sldMkLst>
      </pc:sldChg>
      <pc:sldChg chg="mod modShow">
        <pc:chgData name="DE VLAEMINCK Rembrandt" userId="755741b0-ee73-44f4-bc5a-bd60433b7a23" providerId="ADAL" clId="{9B8D9B22-058C-46D9-867D-EEB1AD9D87C3}" dt="2025-01-23T19:09:13.330" v="2476" actId="729"/>
        <pc:sldMkLst>
          <pc:docMk/>
          <pc:sldMk cId="0" sldId="2764"/>
        </pc:sldMkLst>
      </pc:sldChg>
      <pc:sldChg chg="mod modShow">
        <pc:chgData name="DE VLAEMINCK Rembrandt" userId="755741b0-ee73-44f4-bc5a-bd60433b7a23" providerId="ADAL" clId="{9B8D9B22-058C-46D9-867D-EEB1AD9D87C3}" dt="2025-01-23T19:09:13.330" v="2476" actId="729"/>
        <pc:sldMkLst>
          <pc:docMk/>
          <pc:sldMk cId="0" sldId="2765"/>
        </pc:sldMkLst>
      </pc:sldChg>
      <pc:sldChg chg="addSp delSp modSp new mod modAnim modNotesTx">
        <pc:chgData name="DE VLAEMINCK Rembrandt" userId="755741b0-ee73-44f4-bc5a-bd60433b7a23" providerId="ADAL" clId="{9B8D9B22-058C-46D9-867D-EEB1AD9D87C3}" dt="2025-01-23T19:07:41.005" v="2473"/>
        <pc:sldMkLst>
          <pc:docMk/>
          <pc:sldMk cId="4226902458" sldId="2766"/>
        </pc:sldMkLst>
        <pc:picChg chg="add mod">
          <ac:chgData name="DE VLAEMINCK Rembrandt" userId="755741b0-ee73-44f4-bc5a-bd60433b7a23" providerId="ADAL" clId="{9B8D9B22-058C-46D9-867D-EEB1AD9D87C3}" dt="2025-01-23T15:16:36.936" v="25" actId="1076"/>
          <ac:picMkLst>
            <pc:docMk/>
            <pc:sldMk cId="4226902458" sldId="2766"/>
            <ac:picMk id="6" creationId="{89BED1F1-B01D-0E87-ED42-F21D549E287F}"/>
          </ac:picMkLst>
        </pc:picChg>
      </pc:sldChg>
      <pc:sldChg chg="addSp delSp modSp new del mod">
        <pc:chgData name="DE VLAEMINCK Rembrandt" userId="755741b0-ee73-44f4-bc5a-bd60433b7a23" providerId="ADAL" clId="{9B8D9B22-058C-46D9-867D-EEB1AD9D87C3}" dt="2025-01-23T15:51:35.168" v="310" actId="2696"/>
        <pc:sldMkLst>
          <pc:docMk/>
          <pc:sldMk cId="2359588921" sldId="2767"/>
        </pc:sldMkLst>
      </pc:sldChg>
      <pc:sldChg chg="addSp delSp modSp mod ord modNotesTx">
        <pc:chgData name="DE VLAEMINCK Rembrandt" userId="755741b0-ee73-44f4-bc5a-bd60433b7a23" providerId="ADAL" clId="{9B8D9B22-058C-46D9-867D-EEB1AD9D87C3}" dt="2025-01-23T19:26:23.170" v="2628" actId="20577"/>
        <pc:sldMkLst>
          <pc:docMk/>
          <pc:sldMk cId="1641371436" sldId="2768"/>
        </pc:sldMkLst>
        <pc:spChg chg="add mod">
          <ac:chgData name="DE VLAEMINCK Rembrandt" userId="755741b0-ee73-44f4-bc5a-bd60433b7a23" providerId="ADAL" clId="{9B8D9B22-058C-46D9-867D-EEB1AD9D87C3}" dt="2025-01-23T19:05:32.977" v="2457" actId="20577"/>
          <ac:spMkLst>
            <pc:docMk/>
            <pc:sldMk cId="1641371436" sldId="2768"/>
            <ac:spMk id="35" creationId="{53FDAAED-7826-D9FB-7D7B-B64F69B2CA99}"/>
          </ac:spMkLst>
        </pc:spChg>
        <pc:picChg chg="add mod">
          <ac:chgData name="DE VLAEMINCK Rembrandt" userId="755741b0-ee73-44f4-bc5a-bd60433b7a23" providerId="ADAL" clId="{9B8D9B22-058C-46D9-867D-EEB1AD9D87C3}" dt="2025-01-23T15:55:28.272" v="393" actId="1076"/>
          <ac:picMkLst>
            <pc:docMk/>
            <pc:sldMk cId="1641371436" sldId="2768"/>
            <ac:picMk id="1026" creationId="{BA9E7AF5-4CFD-4EDB-4F1F-AAD5B9B93FA4}"/>
          </ac:picMkLst>
        </pc:picChg>
      </pc:sldChg>
      <pc:sldChg chg="addSp delSp modSp add mod">
        <pc:chgData name="DE VLAEMINCK Rembrandt" userId="755741b0-ee73-44f4-bc5a-bd60433b7a23" providerId="ADAL" clId="{9B8D9B22-058C-46D9-867D-EEB1AD9D87C3}" dt="2025-01-23T19:06:06.510" v="2465" actId="12"/>
        <pc:sldMkLst>
          <pc:docMk/>
          <pc:sldMk cId="2129948473" sldId="2769"/>
        </pc:sldMkLst>
        <pc:spChg chg="mod">
          <ac:chgData name="DE VLAEMINCK Rembrandt" userId="755741b0-ee73-44f4-bc5a-bd60433b7a23" providerId="ADAL" clId="{9B8D9B22-058C-46D9-867D-EEB1AD9D87C3}" dt="2025-01-23T19:06:06.510" v="2465" actId="12"/>
          <ac:spMkLst>
            <pc:docMk/>
            <pc:sldMk cId="2129948473" sldId="2769"/>
            <ac:spMk id="35" creationId="{53FDAAED-7826-D9FB-7D7B-B64F69B2CA99}"/>
          </ac:spMkLst>
        </pc:spChg>
        <pc:picChg chg="mod">
          <ac:chgData name="DE VLAEMINCK Rembrandt" userId="755741b0-ee73-44f4-bc5a-bd60433b7a23" providerId="ADAL" clId="{9B8D9B22-058C-46D9-867D-EEB1AD9D87C3}" dt="2025-01-23T16:06:47.611" v="427" actId="1076"/>
          <ac:picMkLst>
            <pc:docMk/>
            <pc:sldMk cId="2129948473" sldId="2769"/>
            <ac:picMk id="1026" creationId="{BA9E7AF5-4CFD-4EDB-4F1F-AAD5B9B93FA4}"/>
          </ac:picMkLst>
        </pc:picChg>
      </pc:sldChg>
      <pc:sldChg chg="addSp delSp modSp add mod">
        <pc:chgData name="DE VLAEMINCK Rembrandt" userId="755741b0-ee73-44f4-bc5a-bd60433b7a23" providerId="ADAL" clId="{9B8D9B22-058C-46D9-867D-EEB1AD9D87C3}" dt="2025-01-23T16:21:53.203" v="907" actId="14100"/>
        <pc:sldMkLst>
          <pc:docMk/>
          <pc:sldMk cId="1236101785" sldId="2770"/>
        </pc:sldMkLst>
      </pc:sldChg>
      <pc:sldChg chg="addSp delSp modSp add mod">
        <pc:chgData name="DE VLAEMINCK Rembrandt" userId="755741b0-ee73-44f4-bc5a-bd60433b7a23" providerId="ADAL" clId="{9B8D9B22-058C-46D9-867D-EEB1AD9D87C3}" dt="2025-01-23T18:47:36.806" v="2154"/>
        <pc:sldMkLst>
          <pc:docMk/>
          <pc:sldMk cId="28397488" sldId="2771"/>
        </pc:sldMkLst>
      </pc:sldChg>
      <pc:sldChg chg="addSp delSp modSp add mod">
        <pc:chgData name="DE VLAEMINCK Rembrandt" userId="755741b0-ee73-44f4-bc5a-bd60433b7a23" providerId="ADAL" clId="{9B8D9B22-058C-46D9-867D-EEB1AD9D87C3}" dt="2025-01-23T16:49:22.346" v="1096" actId="14100"/>
        <pc:sldMkLst>
          <pc:docMk/>
          <pc:sldMk cId="4139366179" sldId="2772"/>
        </pc:sldMkLst>
        <pc:spChg chg="mod">
          <ac:chgData name="DE VLAEMINCK Rembrandt" userId="755741b0-ee73-44f4-bc5a-bd60433b7a23" providerId="ADAL" clId="{9B8D9B22-058C-46D9-867D-EEB1AD9D87C3}" dt="2025-01-23T16:33:05.348" v="1078" actId="20577"/>
          <ac:spMkLst>
            <pc:docMk/>
            <pc:sldMk cId="4139366179" sldId="2772"/>
            <ac:spMk id="35" creationId="{53FDAAED-7826-D9FB-7D7B-B64F69B2CA99}"/>
          </ac:spMkLst>
        </pc:spChg>
        <pc:picChg chg="add mod">
          <ac:chgData name="DE VLAEMINCK Rembrandt" userId="755741b0-ee73-44f4-bc5a-bd60433b7a23" providerId="ADAL" clId="{9B8D9B22-058C-46D9-867D-EEB1AD9D87C3}" dt="2025-01-23T16:35:18.854" v="1081" actId="1076"/>
          <ac:picMkLst>
            <pc:docMk/>
            <pc:sldMk cId="4139366179" sldId="2772"/>
            <ac:picMk id="36" creationId="{7B03944C-EF02-6D54-D4DE-71427D3EE72D}"/>
          </ac:picMkLst>
        </pc:picChg>
        <pc:picChg chg="add mod">
          <ac:chgData name="DE VLAEMINCK Rembrandt" userId="755741b0-ee73-44f4-bc5a-bd60433b7a23" providerId="ADAL" clId="{9B8D9B22-058C-46D9-867D-EEB1AD9D87C3}" dt="2025-01-23T16:36:38.590" v="1092" actId="14100"/>
          <ac:picMkLst>
            <pc:docMk/>
            <pc:sldMk cId="4139366179" sldId="2772"/>
            <ac:picMk id="41" creationId="{0942DD5C-5D29-64B8-65DD-1B34256370A4}"/>
          </ac:picMkLst>
        </pc:picChg>
        <pc:picChg chg="add mod">
          <ac:chgData name="DE VLAEMINCK Rembrandt" userId="755741b0-ee73-44f4-bc5a-bd60433b7a23" providerId="ADAL" clId="{9B8D9B22-058C-46D9-867D-EEB1AD9D87C3}" dt="2025-01-23T16:49:22.346" v="1096" actId="14100"/>
          <ac:picMkLst>
            <pc:docMk/>
            <pc:sldMk cId="4139366179" sldId="2772"/>
            <ac:picMk id="43" creationId="{176B49ED-EAB5-B7B6-7BE7-6595793F9FC6}"/>
          </ac:picMkLst>
        </pc:picChg>
      </pc:sldChg>
      <pc:sldChg chg="addSp modSp mod">
        <pc:chgData name="DE VLAEMINCK Rembrandt" userId="755741b0-ee73-44f4-bc5a-bd60433b7a23" providerId="ADAL" clId="{9B8D9B22-058C-46D9-867D-EEB1AD9D87C3}" dt="2025-01-23T17:38:53.931" v="1139" actId="403"/>
        <pc:sldMkLst>
          <pc:docMk/>
          <pc:sldMk cId="3767786202" sldId="2773"/>
        </pc:sldMkLst>
      </pc:sldChg>
      <pc:sldChg chg="add">
        <pc:chgData name="DE VLAEMINCK Rembrandt" userId="755741b0-ee73-44f4-bc5a-bd60433b7a23" providerId="ADAL" clId="{9B8D9B22-058C-46D9-867D-EEB1AD9D87C3}" dt="2025-01-23T17:37:53.902" v="1130"/>
        <pc:sldMkLst>
          <pc:docMk/>
          <pc:sldMk cId="3415189491" sldId="2774"/>
        </pc:sldMkLst>
      </pc:sldChg>
      <pc:sldChg chg="modSp add mod ord">
        <pc:chgData name="DE VLAEMINCK Rembrandt" userId="755741b0-ee73-44f4-bc5a-bd60433b7a23" providerId="ADAL" clId="{9B8D9B22-058C-46D9-867D-EEB1AD9D87C3}" dt="2025-01-23T17:41:14.740" v="1241"/>
        <pc:sldMkLst>
          <pc:docMk/>
          <pc:sldMk cId="2795347409" sldId="2775"/>
        </pc:sldMkLst>
        <pc:spChg chg="mod">
          <ac:chgData name="DE VLAEMINCK Rembrandt" userId="755741b0-ee73-44f4-bc5a-bd60433b7a23" providerId="ADAL" clId="{9B8D9B22-058C-46D9-867D-EEB1AD9D87C3}" dt="2025-01-23T17:39:58.611" v="1203" actId="404"/>
          <ac:spMkLst>
            <pc:docMk/>
            <pc:sldMk cId="2795347409" sldId="2775"/>
            <ac:spMk id="2" creationId="{00000000-0000-0000-0000-000000000000}"/>
          </ac:spMkLst>
        </pc:spChg>
      </pc:sldChg>
      <pc:sldChg chg="modSp add mod">
        <pc:chgData name="DE VLAEMINCK Rembrandt" userId="755741b0-ee73-44f4-bc5a-bd60433b7a23" providerId="ADAL" clId="{9B8D9B22-058C-46D9-867D-EEB1AD9D87C3}" dt="2025-01-23T17:41:01.681" v="1239" actId="1076"/>
        <pc:sldMkLst>
          <pc:docMk/>
          <pc:sldMk cId="4040859053" sldId="2776"/>
        </pc:sldMkLst>
        <pc:spChg chg="mod">
          <ac:chgData name="DE VLAEMINCK Rembrandt" userId="755741b0-ee73-44f4-bc5a-bd60433b7a23" providerId="ADAL" clId="{9B8D9B22-058C-46D9-867D-EEB1AD9D87C3}" dt="2025-01-23T17:41:01.681" v="1239" actId="1076"/>
          <ac:spMkLst>
            <pc:docMk/>
            <pc:sldMk cId="4040859053" sldId="2776"/>
            <ac:spMk id="2" creationId="{00000000-0000-0000-0000-000000000000}"/>
          </ac:spMkLst>
        </pc:spChg>
      </pc:sldChg>
      <pc:sldChg chg="modSp add mod">
        <pc:chgData name="DE VLAEMINCK Rembrandt" userId="755741b0-ee73-44f4-bc5a-bd60433b7a23" providerId="ADAL" clId="{9B8D9B22-058C-46D9-867D-EEB1AD9D87C3}" dt="2025-01-23T17:57:11.146" v="1569" actId="14100"/>
        <pc:sldMkLst>
          <pc:docMk/>
          <pc:sldMk cId="79689092" sldId="2777"/>
        </pc:sldMkLst>
      </pc:sldChg>
      <pc:sldChg chg="modSp add mod">
        <pc:chgData name="DE VLAEMINCK Rembrandt" userId="755741b0-ee73-44f4-bc5a-bd60433b7a23" providerId="ADAL" clId="{9B8D9B22-058C-46D9-867D-EEB1AD9D87C3}" dt="2025-01-23T17:44:02.703" v="1392" actId="20577"/>
        <pc:sldMkLst>
          <pc:docMk/>
          <pc:sldMk cId="1857453547" sldId="2778"/>
        </pc:sldMkLst>
      </pc:sldChg>
      <pc:sldChg chg="addSp modSp add mod">
        <pc:chgData name="DE VLAEMINCK Rembrandt" userId="755741b0-ee73-44f4-bc5a-bd60433b7a23" providerId="ADAL" clId="{9B8D9B22-058C-46D9-867D-EEB1AD9D87C3}" dt="2025-01-23T17:58:33.168" v="1644" actId="20577"/>
        <pc:sldMkLst>
          <pc:docMk/>
          <pc:sldMk cId="350912095" sldId="2779"/>
        </pc:sldMkLst>
      </pc:sldChg>
      <pc:sldChg chg="add del">
        <pc:chgData name="DE VLAEMINCK Rembrandt" userId="755741b0-ee73-44f4-bc5a-bd60433b7a23" providerId="ADAL" clId="{9B8D9B22-058C-46D9-867D-EEB1AD9D87C3}" dt="2025-01-23T17:45:10.021" v="1448"/>
        <pc:sldMkLst>
          <pc:docMk/>
          <pc:sldMk cId="2543942382" sldId="2780"/>
        </pc:sldMkLst>
      </pc:sldChg>
      <pc:sldChg chg="add">
        <pc:chgData name="DE VLAEMINCK Rembrandt" userId="755741b0-ee73-44f4-bc5a-bd60433b7a23" providerId="ADAL" clId="{9B8D9B22-058C-46D9-867D-EEB1AD9D87C3}" dt="2025-01-23T17:58:49.740" v="1645"/>
        <pc:sldMkLst>
          <pc:docMk/>
          <pc:sldMk cId="2753165941" sldId="2780"/>
        </pc:sldMkLst>
      </pc:sldChg>
      <pc:sldChg chg="addSp delSp modSp add mod ord">
        <pc:chgData name="DE VLAEMINCK Rembrandt" userId="755741b0-ee73-44f4-bc5a-bd60433b7a23" providerId="ADAL" clId="{9B8D9B22-058C-46D9-867D-EEB1AD9D87C3}" dt="2025-01-23T18:07:12.865" v="1729" actId="14100"/>
        <pc:sldMkLst>
          <pc:docMk/>
          <pc:sldMk cId="812334339" sldId="2781"/>
        </pc:sldMkLst>
        <pc:spChg chg="mod">
          <ac:chgData name="DE VLAEMINCK Rembrandt" userId="755741b0-ee73-44f4-bc5a-bd60433b7a23" providerId="ADAL" clId="{9B8D9B22-058C-46D9-867D-EEB1AD9D87C3}" dt="2025-01-23T18:07:12.865" v="1729" actId="14100"/>
          <ac:spMkLst>
            <pc:docMk/>
            <pc:sldMk cId="812334339" sldId="2781"/>
            <ac:spMk id="2" creationId="{00000000-0000-0000-0000-000000000000}"/>
          </ac:spMkLst>
        </pc:spChg>
        <pc:picChg chg="add mod">
          <ac:chgData name="DE VLAEMINCK Rembrandt" userId="755741b0-ee73-44f4-bc5a-bd60433b7a23" providerId="ADAL" clId="{9B8D9B22-058C-46D9-867D-EEB1AD9D87C3}" dt="2025-01-23T18:03:34.403" v="1688" actId="1076"/>
          <ac:picMkLst>
            <pc:docMk/>
            <pc:sldMk cId="812334339" sldId="2781"/>
            <ac:picMk id="41" creationId="{B10DEFE2-FCB5-E04F-0FF2-7CCF0F4955A7}"/>
          </ac:picMkLst>
        </pc:picChg>
      </pc:sldChg>
      <pc:sldChg chg="addSp delSp modSp add mod">
        <pc:chgData name="DE VLAEMINCK Rembrandt" userId="755741b0-ee73-44f4-bc5a-bd60433b7a23" providerId="ADAL" clId="{9B8D9B22-058C-46D9-867D-EEB1AD9D87C3}" dt="2025-01-23T19:04:32.389" v="2431" actId="1076"/>
        <pc:sldMkLst>
          <pc:docMk/>
          <pc:sldMk cId="1189599302" sldId="2782"/>
        </pc:sldMkLst>
      </pc:sldChg>
      <pc:sldChg chg="new del">
        <pc:chgData name="DE VLAEMINCK Rembrandt" userId="755741b0-ee73-44f4-bc5a-bd60433b7a23" providerId="ADAL" clId="{9B8D9B22-058C-46D9-867D-EEB1AD9D87C3}" dt="2025-01-23T18:06:23.730" v="1690" actId="47"/>
        <pc:sldMkLst>
          <pc:docMk/>
          <pc:sldMk cId="3093943562" sldId="2782"/>
        </pc:sldMkLst>
      </pc:sldChg>
      <pc:sldChg chg="addSp delSp modSp add mod">
        <pc:chgData name="DE VLAEMINCK Rembrandt" userId="755741b0-ee73-44f4-bc5a-bd60433b7a23" providerId="ADAL" clId="{9B8D9B22-058C-46D9-867D-EEB1AD9D87C3}" dt="2025-01-23T18:15:09.105" v="1849"/>
        <pc:sldMkLst>
          <pc:docMk/>
          <pc:sldMk cId="2859834322" sldId="2783"/>
        </pc:sldMkLst>
        <pc:spChg chg="mod">
          <ac:chgData name="DE VLAEMINCK Rembrandt" userId="755741b0-ee73-44f4-bc5a-bd60433b7a23" providerId="ADAL" clId="{9B8D9B22-058C-46D9-867D-EEB1AD9D87C3}" dt="2025-01-23T18:11:56.496" v="1806" actId="14100"/>
          <ac:spMkLst>
            <pc:docMk/>
            <pc:sldMk cId="2859834322" sldId="2783"/>
            <ac:spMk id="2" creationId="{00000000-0000-0000-0000-000000000000}"/>
          </ac:spMkLst>
        </pc:spChg>
        <pc:spChg chg="add mod">
          <ac:chgData name="DE VLAEMINCK Rembrandt" userId="755741b0-ee73-44f4-bc5a-bd60433b7a23" providerId="ADAL" clId="{9B8D9B22-058C-46D9-867D-EEB1AD9D87C3}" dt="2025-01-23T18:14:12.393" v="1845" actId="1076"/>
          <ac:spMkLst>
            <pc:docMk/>
            <pc:sldMk cId="2859834322" sldId="2783"/>
            <ac:spMk id="42" creationId="{225275F1-9433-C187-5112-19AD0A5615FE}"/>
          </ac:spMkLst>
        </pc:spChg>
        <pc:picChg chg="add mod">
          <ac:chgData name="DE VLAEMINCK Rembrandt" userId="755741b0-ee73-44f4-bc5a-bd60433b7a23" providerId="ADAL" clId="{9B8D9B22-058C-46D9-867D-EEB1AD9D87C3}" dt="2025-01-23T18:13:36.249" v="1817" actId="1076"/>
          <ac:picMkLst>
            <pc:docMk/>
            <pc:sldMk cId="2859834322" sldId="2783"/>
            <ac:picMk id="39" creationId="{9BD84369-B8FC-7092-9B92-45E2AE781453}"/>
          </ac:picMkLst>
        </pc:picChg>
      </pc:sldChg>
      <pc:sldChg chg="addSp delSp modSp add mod ord">
        <pc:chgData name="DE VLAEMINCK Rembrandt" userId="755741b0-ee73-44f4-bc5a-bd60433b7a23" providerId="ADAL" clId="{9B8D9B22-058C-46D9-867D-EEB1AD9D87C3}" dt="2025-01-23T18:24:18.991" v="1903" actId="1076"/>
        <pc:sldMkLst>
          <pc:docMk/>
          <pc:sldMk cId="1006996904" sldId="2784"/>
        </pc:sldMkLst>
        <pc:spChg chg="mod">
          <ac:chgData name="DE VLAEMINCK Rembrandt" userId="755741b0-ee73-44f4-bc5a-bd60433b7a23" providerId="ADAL" clId="{9B8D9B22-058C-46D9-867D-EEB1AD9D87C3}" dt="2025-01-23T18:16:57.505" v="1861" actId="14100"/>
          <ac:spMkLst>
            <pc:docMk/>
            <pc:sldMk cId="1006996904" sldId="2784"/>
            <ac:spMk id="2" creationId="{00000000-0000-0000-0000-000000000000}"/>
          </ac:spMkLst>
        </pc:spChg>
      </pc:sldChg>
      <pc:sldChg chg="addSp delSp modSp add mod">
        <pc:chgData name="DE VLAEMINCK Rembrandt" userId="755741b0-ee73-44f4-bc5a-bd60433b7a23" providerId="ADAL" clId="{9B8D9B22-058C-46D9-867D-EEB1AD9D87C3}" dt="2025-01-23T18:30:27.404" v="2003" actId="1076"/>
        <pc:sldMkLst>
          <pc:docMk/>
          <pc:sldMk cId="258935568" sldId="2785"/>
        </pc:sldMkLst>
        <pc:spChg chg="mod">
          <ac:chgData name="DE VLAEMINCK Rembrandt" userId="755741b0-ee73-44f4-bc5a-bd60433b7a23" providerId="ADAL" clId="{9B8D9B22-058C-46D9-867D-EEB1AD9D87C3}" dt="2025-01-23T18:20:09.413" v="1873" actId="6549"/>
          <ac:spMkLst>
            <pc:docMk/>
            <pc:sldMk cId="258935568" sldId="2785"/>
            <ac:spMk id="2" creationId="{00000000-0000-0000-0000-000000000000}"/>
          </ac:spMkLst>
        </pc:spChg>
        <pc:spChg chg="add mod">
          <ac:chgData name="DE VLAEMINCK Rembrandt" userId="755741b0-ee73-44f4-bc5a-bd60433b7a23" providerId="ADAL" clId="{9B8D9B22-058C-46D9-867D-EEB1AD9D87C3}" dt="2025-01-23T18:29:57.878" v="1961" actId="207"/>
          <ac:spMkLst>
            <pc:docMk/>
            <pc:sldMk cId="258935568" sldId="2785"/>
            <ac:spMk id="42" creationId="{4F9D0A67-EE95-D722-9F1D-177838934450}"/>
          </ac:spMkLst>
        </pc:spChg>
        <pc:spChg chg="add mod">
          <ac:chgData name="DE VLAEMINCK Rembrandt" userId="755741b0-ee73-44f4-bc5a-bd60433b7a23" providerId="ADAL" clId="{9B8D9B22-058C-46D9-867D-EEB1AD9D87C3}" dt="2025-01-23T18:30:27.404" v="2003" actId="1076"/>
          <ac:spMkLst>
            <pc:docMk/>
            <pc:sldMk cId="258935568" sldId="2785"/>
            <ac:spMk id="43" creationId="{F4518510-F679-6C29-7C7F-15678C412E5C}"/>
          </ac:spMkLst>
        </pc:spChg>
        <pc:picChg chg="add mod">
          <ac:chgData name="DE VLAEMINCK Rembrandt" userId="755741b0-ee73-44f4-bc5a-bd60433b7a23" providerId="ADAL" clId="{9B8D9B22-058C-46D9-867D-EEB1AD9D87C3}" dt="2025-01-23T18:29:18.173" v="1918" actId="1076"/>
          <ac:picMkLst>
            <pc:docMk/>
            <pc:sldMk cId="258935568" sldId="2785"/>
            <ac:picMk id="36" creationId="{8B2241A8-0B1E-94A3-9B60-94AE562C6897}"/>
          </ac:picMkLst>
        </pc:picChg>
        <pc:picChg chg="add mod">
          <ac:chgData name="DE VLAEMINCK Rembrandt" userId="755741b0-ee73-44f4-bc5a-bd60433b7a23" providerId="ADAL" clId="{9B8D9B22-058C-46D9-867D-EEB1AD9D87C3}" dt="2025-01-23T18:28:42.024" v="1910" actId="1076"/>
          <ac:picMkLst>
            <pc:docMk/>
            <pc:sldMk cId="258935568" sldId="2785"/>
            <ac:picMk id="39" creationId="{1948FE8C-5830-1D08-53A5-9EFF55FD6713}"/>
          </ac:picMkLst>
        </pc:picChg>
        <pc:picChg chg="add mod">
          <ac:chgData name="DE VLAEMINCK Rembrandt" userId="755741b0-ee73-44f4-bc5a-bd60433b7a23" providerId="ADAL" clId="{9B8D9B22-058C-46D9-867D-EEB1AD9D87C3}" dt="2025-01-23T18:29:08.125" v="1916" actId="1076"/>
          <ac:picMkLst>
            <pc:docMk/>
            <pc:sldMk cId="258935568" sldId="2785"/>
            <ac:picMk id="41" creationId="{15C534EC-996A-8DD4-E4CA-E34A7AF4AA14}"/>
          </ac:picMkLst>
        </pc:picChg>
      </pc:sldChg>
      <pc:sldChg chg="delSp modSp add del mod ord">
        <pc:chgData name="DE VLAEMINCK Rembrandt" userId="755741b0-ee73-44f4-bc5a-bd60433b7a23" providerId="ADAL" clId="{9B8D9B22-058C-46D9-867D-EEB1AD9D87C3}" dt="2025-01-23T19:04:50.929" v="2432" actId="47"/>
        <pc:sldMkLst>
          <pc:docMk/>
          <pc:sldMk cId="1582307289" sldId="2786"/>
        </pc:sldMkLst>
      </pc:sldChg>
      <pc:sldChg chg="addSp modSp add mod ord">
        <pc:chgData name="DE VLAEMINCK Rembrandt" userId="755741b0-ee73-44f4-bc5a-bd60433b7a23" providerId="ADAL" clId="{9B8D9B22-058C-46D9-867D-EEB1AD9D87C3}" dt="2025-01-23T18:35:41.444" v="2054" actId="207"/>
        <pc:sldMkLst>
          <pc:docMk/>
          <pc:sldMk cId="442186319" sldId="2787"/>
        </pc:sldMkLst>
        <pc:spChg chg="mod">
          <ac:chgData name="DE VLAEMINCK Rembrandt" userId="755741b0-ee73-44f4-bc5a-bd60433b7a23" providerId="ADAL" clId="{9B8D9B22-058C-46D9-867D-EEB1AD9D87C3}" dt="2025-01-23T18:35:21.833" v="2051"/>
          <ac:spMkLst>
            <pc:docMk/>
            <pc:sldMk cId="442186319" sldId="2787"/>
            <ac:spMk id="2" creationId="{00000000-0000-0000-0000-000000000000}"/>
          </ac:spMkLst>
        </pc:spChg>
        <pc:spChg chg="add mod">
          <ac:chgData name="DE VLAEMINCK Rembrandt" userId="755741b0-ee73-44f4-bc5a-bd60433b7a23" providerId="ADAL" clId="{9B8D9B22-058C-46D9-867D-EEB1AD9D87C3}" dt="2025-01-23T18:35:41.444" v="2054" actId="207"/>
          <ac:spMkLst>
            <pc:docMk/>
            <pc:sldMk cId="442186319" sldId="2787"/>
            <ac:spMk id="36" creationId="{6FAE5D80-07D7-7089-BB6A-7390018A0AC7}"/>
          </ac:spMkLst>
        </pc:spChg>
      </pc:sldChg>
      <pc:sldChg chg="addSp modSp add mod ord">
        <pc:chgData name="DE VLAEMINCK Rembrandt" userId="755741b0-ee73-44f4-bc5a-bd60433b7a23" providerId="ADAL" clId="{9B8D9B22-058C-46D9-867D-EEB1AD9D87C3}" dt="2025-01-23T18:34:53.175" v="2046" actId="20577"/>
        <pc:sldMkLst>
          <pc:docMk/>
          <pc:sldMk cId="1083179954" sldId="2788"/>
        </pc:sldMkLst>
        <pc:spChg chg="mod">
          <ac:chgData name="DE VLAEMINCK Rembrandt" userId="755741b0-ee73-44f4-bc5a-bd60433b7a23" providerId="ADAL" clId="{9B8D9B22-058C-46D9-867D-EEB1AD9D87C3}" dt="2025-01-23T18:34:39.202" v="2033"/>
          <ac:spMkLst>
            <pc:docMk/>
            <pc:sldMk cId="1083179954" sldId="2788"/>
            <ac:spMk id="2" creationId="{00000000-0000-0000-0000-000000000000}"/>
          </ac:spMkLst>
        </pc:spChg>
        <pc:spChg chg="add mod">
          <ac:chgData name="DE VLAEMINCK Rembrandt" userId="755741b0-ee73-44f4-bc5a-bd60433b7a23" providerId="ADAL" clId="{9B8D9B22-058C-46D9-867D-EEB1AD9D87C3}" dt="2025-01-23T18:34:53.175" v="2046" actId="20577"/>
          <ac:spMkLst>
            <pc:docMk/>
            <pc:sldMk cId="1083179954" sldId="2788"/>
            <ac:spMk id="4" creationId="{DA5A3666-F697-4459-4587-1A1F368A005D}"/>
          </ac:spMkLst>
        </pc:spChg>
      </pc:sldChg>
      <pc:sldChg chg="addSp modSp add mod">
        <pc:chgData name="DE VLAEMINCK Rembrandt" userId="755741b0-ee73-44f4-bc5a-bd60433b7a23" providerId="ADAL" clId="{9B8D9B22-058C-46D9-867D-EEB1AD9D87C3}" dt="2025-01-23T19:10:55.600" v="2479" actId="1076"/>
        <pc:sldMkLst>
          <pc:docMk/>
          <pc:sldMk cId="1457310260" sldId="2789"/>
        </pc:sldMkLst>
        <pc:spChg chg="mod">
          <ac:chgData name="DE VLAEMINCK Rembrandt" userId="755741b0-ee73-44f4-bc5a-bd60433b7a23" providerId="ADAL" clId="{9B8D9B22-058C-46D9-867D-EEB1AD9D87C3}" dt="2025-01-23T18:34:26.584" v="2030"/>
          <ac:spMkLst>
            <pc:docMk/>
            <pc:sldMk cId="1457310260" sldId="2789"/>
            <ac:spMk id="2" creationId="{00000000-0000-0000-0000-000000000000}"/>
          </ac:spMkLst>
        </pc:spChg>
        <pc:spChg chg="add mod">
          <ac:chgData name="DE VLAEMINCK Rembrandt" userId="755741b0-ee73-44f4-bc5a-bd60433b7a23" providerId="ADAL" clId="{9B8D9B22-058C-46D9-867D-EEB1AD9D87C3}" dt="2025-01-23T19:10:55.600" v="2479" actId="1076"/>
          <ac:spMkLst>
            <pc:docMk/>
            <pc:sldMk cId="1457310260" sldId="2789"/>
            <ac:spMk id="4" creationId="{CCC145A0-CD31-FA27-F309-E384D0DD87C7}"/>
          </ac:spMkLst>
        </pc:spChg>
        <pc:graphicFrameChg chg="add mod">
          <ac:chgData name="DE VLAEMINCK Rembrandt" userId="755741b0-ee73-44f4-bc5a-bd60433b7a23" providerId="ADAL" clId="{9B8D9B22-058C-46D9-867D-EEB1AD9D87C3}" dt="2025-01-23T19:10:44.749" v="2478"/>
          <ac:graphicFrameMkLst>
            <pc:docMk/>
            <pc:sldMk cId="1457310260" sldId="2789"/>
            <ac:graphicFrameMk id="36" creationId="{D2BEE645-F93E-99BF-E295-67C6712F2143}"/>
          </ac:graphicFrameMkLst>
        </pc:graphicFrameChg>
      </pc:sldChg>
      <pc:sldChg chg="addSp delSp modSp add del mod ord">
        <pc:chgData name="DE VLAEMINCK Rembrandt" userId="755741b0-ee73-44f4-bc5a-bd60433b7a23" providerId="ADAL" clId="{9B8D9B22-058C-46D9-867D-EEB1AD9D87C3}" dt="2025-01-23T19:05:00.408" v="2433" actId="47"/>
        <pc:sldMkLst>
          <pc:docMk/>
          <pc:sldMk cId="616669818" sldId="2790"/>
        </pc:sldMkLst>
      </pc:sldChg>
      <pc:sldChg chg="addSp modSp add mod modNotesTx">
        <pc:chgData name="DE VLAEMINCK Rembrandt" userId="755741b0-ee73-44f4-bc5a-bd60433b7a23" providerId="ADAL" clId="{9B8D9B22-058C-46D9-867D-EEB1AD9D87C3}" dt="2025-01-23T18:44:18.694" v="2128" actId="20577"/>
        <pc:sldMkLst>
          <pc:docMk/>
          <pc:sldMk cId="1688231913" sldId="2791"/>
        </pc:sldMkLst>
      </pc:sldChg>
      <pc:sldChg chg="add del">
        <pc:chgData name="DE VLAEMINCK Rembrandt" userId="755741b0-ee73-44f4-bc5a-bd60433b7a23" providerId="ADAL" clId="{9B8D9B22-058C-46D9-867D-EEB1AD9D87C3}" dt="2025-01-23T18:55:15.986" v="2272" actId="47"/>
        <pc:sldMkLst>
          <pc:docMk/>
          <pc:sldMk cId="829513060" sldId="2792"/>
        </pc:sldMkLst>
      </pc:sldChg>
      <pc:sldChg chg="addSp delSp modSp add mod ord">
        <pc:chgData name="DE VLAEMINCK Rembrandt" userId="755741b0-ee73-44f4-bc5a-bd60433b7a23" providerId="ADAL" clId="{9B8D9B22-058C-46D9-867D-EEB1AD9D87C3}" dt="2025-01-23T18:54:04.389" v="2256" actId="1076"/>
        <pc:sldMkLst>
          <pc:docMk/>
          <pc:sldMk cId="3925341018" sldId="2793"/>
        </pc:sldMkLst>
        <pc:spChg chg="add mod">
          <ac:chgData name="DE VLAEMINCK Rembrandt" userId="755741b0-ee73-44f4-bc5a-bd60433b7a23" providerId="ADAL" clId="{9B8D9B22-058C-46D9-867D-EEB1AD9D87C3}" dt="2025-01-23T18:49:11.403" v="2179"/>
          <ac:spMkLst>
            <pc:docMk/>
            <pc:sldMk cId="3925341018" sldId="2793"/>
            <ac:spMk id="44" creationId="{0F656689-5261-D0D0-9989-6674EE7A2555}"/>
          </ac:spMkLst>
        </pc:spChg>
        <pc:picChg chg="add mod">
          <ac:chgData name="DE VLAEMINCK Rembrandt" userId="755741b0-ee73-44f4-bc5a-bd60433b7a23" providerId="ADAL" clId="{9B8D9B22-058C-46D9-867D-EEB1AD9D87C3}" dt="2025-01-23T18:53:10.757" v="2216" actId="14100"/>
          <ac:picMkLst>
            <pc:docMk/>
            <pc:sldMk cId="3925341018" sldId="2793"/>
            <ac:picMk id="52" creationId="{00E9B7DB-3A41-EA0D-ACA4-4DFA6ED50D88}"/>
          </ac:picMkLst>
        </pc:picChg>
      </pc:sldChg>
      <pc:sldChg chg="addSp modSp add mod ord">
        <pc:chgData name="DE VLAEMINCK Rembrandt" userId="755741b0-ee73-44f4-bc5a-bd60433b7a23" providerId="ADAL" clId="{9B8D9B22-058C-46D9-867D-EEB1AD9D87C3}" dt="2025-01-23T18:45:53.946" v="2145" actId="1076"/>
        <pc:sldMkLst>
          <pc:docMk/>
          <pc:sldMk cId="4110140597" sldId="2794"/>
        </pc:sldMkLst>
      </pc:sldChg>
      <pc:sldChg chg="addSp delSp modSp add mod">
        <pc:chgData name="DE VLAEMINCK Rembrandt" userId="755741b0-ee73-44f4-bc5a-bd60433b7a23" providerId="ADAL" clId="{9B8D9B22-058C-46D9-867D-EEB1AD9D87C3}" dt="2025-01-23T18:51:19.529" v="2198"/>
        <pc:sldMkLst>
          <pc:docMk/>
          <pc:sldMk cId="443230873" sldId="2795"/>
        </pc:sldMkLst>
        <pc:spChg chg="mod">
          <ac:chgData name="DE VLAEMINCK Rembrandt" userId="755741b0-ee73-44f4-bc5a-bd60433b7a23" providerId="ADAL" clId="{9B8D9B22-058C-46D9-867D-EEB1AD9D87C3}" dt="2025-01-23T18:51:11.333" v="2196" actId="12"/>
          <ac:spMkLst>
            <pc:docMk/>
            <pc:sldMk cId="443230873" sldId="2795"/>
            <ac:spMk id="43" creationId="{E6A993F6-3AFF-1CAA-481B-41F6310AA4CB}"/>
          </ac:spMkLst>
        </pc:spChg>
        <pc:picChg chg="mod">
          <ac:chgData name="DE VLAEMINCK Rembrandt" userId="755741b0-ee73-44f4-bc5a-bd60433b7a23" providerId="ADAL" clId="{9B8D9B22-058C-46D9-867D-EEB1AD9D87C3}" dt="2025-01-23T18:49:59.576" v="2182" actId="1076"/>
          <ac:picMkLst>
            <pc:docMk/>
            <pc:sldMk cId="443230873" sldId="2795"/>
            <ac:picMk id="42" creationId="{DD115785-8328-C44F-0860-16D48F121217}"/>
          </ac:picMkLst>
        </pc:picChg>
      </pc:sldChg>
      <pc:sldChg chg="addSp delSp modSp add mod">
        <pc:chgData name="DE VLAEMINCK Rembrandt" userId="755741b0-ee73-44f4-bc5a-bd60433b7a23" providerId="ADAL" clId="{9B8D9B22-058C-46D9-867D-EEB1AD9D87C3}" dt="2025-01-23T18:55:05.468" v="2270" actId="14100"/>
        <pc:sldMkLst>
          <pc:docMk/>
          <pc:sldMk cId="641216674" sldId="2796"/>
        </pc:sldMkLst>
        <pc:spChg chg="add mod">
          <ac:chgData name="DE VLAEMINCK Rembrandt" userId="755741b0-ee73-44f4-bc5a-bd60433b7a23" providerId="ADAL" clId="{9B8D9B22-058C-46D9-867D-EEB1AD9D87C3}" dt="2025-01-23T18:54:53.873" v="2267" actId="1076"/>
          <ac:spMkLst>
            <pc:docMk/>
            <pc:sldMk cId="641216674" sldId="2796"/>
            <ac:spMk id="2" creationId="{EE06A672-A5F2-9FF5-1037-BF1A17A7938A}"/>
          </ac:spMkLst>
        </pc:spChg>
        <pc:spChg chg="add mod">
          <ac:chgData name="DE VLAEMINCK Rembrandt" userId="755741b0-ee73-44f4-bc5a-bd60433b7a23" providerId="ADAL" clId="{9B8D9B22-058C-46D9-867D-EEB1AD9D87C3}" dt="2025-01-23T18:54:53.873" v="2267" actId="1076"/>
          <ac:spMkLst>
            <pc:docMk/>
            <pc:sldMk cId="641216674" sldId="2796"/>
            <ac:spMk id="36" creationId="{AF852F9E-FE83-BDCA-C063-596199457107}"/>
          </ac:spMkLst>
        </pc:spChg>
        <pc:picChg chg="add mod">
          <ac:chgData name="DE VLAEMINCK Rembrandt" userId="755741b0-ee73-44f4-bc5a-bd60433b7a23" providerId="ADAL" clId="{9B8D9B22-058C-46D9-867D-EEB1AD9D87C3}" dt="2025-01-23T18:55:05.468" v="2270" actId="14100"/>
          <ac:picMkLst>
            <pc:docMk/>
            <pc:sldMk cId="641216674" sldId="2796"/>
            <ac:picMk id="4" creationId="{6ED6FB1D-9343-3C23-76DD-70C9C2861E3B}"/>
          </ac:picMkLst>
        </pc:picChg>
      </pc:sldChg>
      <pc:sldChg chg="addSp modSp add mod ord">
        <pc:chgData name="DE VLAEMINCK Rembrandt" userId="755741b0-ee73-44f4-bc5a-bd60433b7a23" providerId="ADAL" clId="{9B8D9B22-058C-46D9-867D-EEB1AD9D87C3}" dt="2025-01-23T19:02:03.217" v="2367" actId="20577"/>
        <pc:sldMkLst>
          <pc:docMk/>
          <pc:sldMk cId="4202374647" sldId="2797"/>
        </pc:sldMkLst>
        <pc:spChg chg="mod">
          <ac:chgData name="DE VLAEMINCK Rembrandt" userId="755741b0-ee73-44f4-bc5a-bd60433b7a23" providerId="ADAL" clId="{9B8D9B22-058C-46D9-867D-EEB1AD9D87C3}" dt="2025-01-23T18:57:59.844" v="2295" actId="20577"/>
          <ac:spMkLst>
            <pc:docMk/>
            <pc:sldMk cId="4202374647" sldId="2797"/>
            <ac:spMk id="2" creationId="{00000000-0000-0000-0000-000000000000}"/>
          </ac:spMkLst>
        </pc:spChg>
        <pc:spChg chg="add mod">
          <ac:chgData name="DE VLAEMINCK Rembrandt" userId="755741b0-ee73-44f4-bc5a-bd60433b7a23" providerId="ADAL" clId="{9B8D9B22-058C-46D9-867D-EEB1AD9D87C3}" dt="2025-01-23T19:02:03.217" v="2367" actId="20577"/>
          <ac:spMkLst>
            <pc:docMk/>
            <pc:sldMk cId="4202374647" sldId="2797"/>
            <ac:spMk id="4" creationId="{96823466-74BD-1438-4D81-E482A9E9B8DC}"/>
          </ac:spMkLst>
        </pc:spChg>
        <pc:picChg chg="mod">
          <ac:chgData name="DE VLAEMINCK Rembrandt" userId="755741b0-ee73-44f4-bc5a-bd60433b7a23" providerId="ADAL" clId="{9B8D9B22-058C-46D9-867D-EEB1AD9D87C3}" dt="2025-01-23T19:01:29.773" v="2346"/>
          <ac:picMkLst>
            <pc:docMk/>
            <pc:sldMk cId="4202374647" sldId="2797"/>
            <ac:picMk id="3" creationId="{3AA5E11F-1C14-8747-BDD2-D7008C91593C}"/>
          </ac:picMkLst>
        </pc:picChg>
        <pc:picChg chg="add mod">
          <ac:chgData name="DE VLAEMINCK Rembrandt" userId="755741b0-ee73-44f4-bc5a-bd60433b7a23" providerId="ADAL" clId="{9B8D9B22-058C-46D9-867D-EEB1AD9D87C3}" dt="2025-01-23T19:01:42.718" v="2349" actId="14100"/>
          <ac:picMkLst>
            <pc:docMk/>
            <pc:sldMk cId="4202374647" sldId="2797"/>
            <ac:picMk id="37" creationId="{6CAF6082-1946-4B5B-DE84-FA253A233F47}"/>
          </ac:picMkLst>
        </pc:picChg>
      </pc:sldChg>
      <pc:sldChg chg="addSp modSp add mod">
        <pc:chgData name="DE VLAEMINCK Rembrandt" userId="755741b0-ee73-44f4-bc5a-bd60433b7a23" providerId="ADAL" clId="{9B8D9B22-058C-46D9-867D-EEB1AD9D87C3}" dt="2025-01-23T19:01:00.972" v="2344" actId="20577"/>
        <pc:sldMkLst>
          <pc:docMk/>
          <pc:sldMk cId="3921281918" sldId="2798"/>
        </pc:sldMkLst>
        <pc:spChg chg="mod">
          <ac:chgData name="DE VLAEMINCK Rembrandt" userId="755741b0-ee73-44f4-bc5a-bd60433b7a23" providerId="ADAL" clId="{9B8D9B22-058C-46D9-867D-EEB1AD9D87C3}" dt="2025-01-23T18:58:10.983" v="2319" actId="20577"/>
          <ac:spMkLst>
            <pc:docMk/>
            <pc:sldMk cId="3921281918" sldId="2798"/>
            <ac:spMk id="2" creationId="{00000000-0000-0000-0000-000000000000}"/>
          </ac:spMkLst>
        </pc:spChg>
        <pc:spChg chg="add mod">
          <ac:chgData name="DE VLAEMINCK Rembrandt" userId="755741b0-ee73-44f4-bc5a-bd60433b7a23" providerId="ADAL" clId="{9B8D9B22-058C-46D9-867D-EEB1AD9D87C3}" dt="2025-01-23T19:01:00.972" v="2344" actId="20577"/>
          <ac:spMkLst>
            <pc:docMk/>
            <pc:sldMk cId="3921281918" sldId="2798"/>
            <ac:spMk id="39" creationId="{82714A31-33E3-464E-F46C-A7477E0BEF5D}"/>
          </ac:spMkLst>
        </pc:spChg>
        <pc:picChg chg="mod">
          <ac:chgData name="DE VLAEMINCK Rembrandt" userId="755741b0-ee73-44f4-bc5a-bd60433b7a23" providerId="ADAL" clId="{9B8D9B22-058C-46D9-867D-EEB1AD9D87C3}" dt="2025-01-23T18:59:25.525" v="2320"/>
          <ac:picMkLst>
            <pc:docMk/>
            <pc:sldMk cId="3921281918" sldId="2798"/>
            <ac:picMk id="3" creationId="{3AA5E11F-1C14-8747-BDD2-D7008C91593C}"/>
          </ac:picMkLst>
        </pc:picChg>
        <pc:picChg chg="add mod">
          <ac:chgData name="DE VLAEMINCK Rembrandt" userId="755741b0-ee73-44f4-bc5a-bd60433b7a23" providerId="ADAL" clId="{9B8D9B22-058C-46D9-867D-EEB1AD9D87C3}" dt="2025-01-23T19:00:16.465" v="2323" actId="1076"/>
          <ac:picMkLst>
            <pc:docMk/>
            <pc:sldMk cId="3921281918" sldId="2798"/>
            <ac:picMk id="36" creationId="{19647182-76FD-07BD-7140-1B0D6DE2B789}"/>
          </ac:picMkLst>
        </pc:picChg>
        <pc:picChg chg="add mod">
          <ac:chgData name="DE VLAEMINCK Rembrandt" userId="755741b0-ee73-44f4-bc5a-bd60433b7a23" providerId="ADAL" clId="{9B8D9B22-058C-46D9-867D-EEB1AD9D87C3}" dt="2025-01-23T19:00:32.400" v="2326" actId="1076"/>
          <ac:picMkLst>
            <pc:docMk/>
            <pc:sldMk cId="3921281918" sldId="2798"/>
            <ac:picMk id="38" creationId="{A6B2AD61-F870-3696-C3A6-22E82017A88A}"/>
          </ac:picMkLst>
        </pc:picChg>
      </pc:sldChg>
      <pc:sldChg chg="addSp delSp modSp add mod">
        <pc:chgData name="DE VLAEMINCK Rembrandt" userId="755741b0-ee73-44f4-bc5a-bd60433b7a23" providerId="ADAL" clId="{9B8D9B22-058C-46D9-867D-EEB1AD9D87C3}" dt="2025-01-23T19:03:43.117" v="2426"/>
        <pc:sldMkLst>
          <pc:docMk/>
          <pc:sldMk cId="2799524494" sldId="2799"/>
        </pc:sldMkLst>
        <pc:spChg chg="mod">
          <ac:chgData name="DE VLAEMINCK Rembrandt" userId="755741b0-ee73-44f4-bc5a-bd60433b7a23" providerId="ADAL" clId="{9B8D9B22-058C-46D9-867D-EEB1AD9D87C3}" dt="2025-01-23T19:03:09.187" v="2407" actId="20577"/>
          <ac:spMkLst>
            <pc:docMk/>
            <pc:sldMk cId="2799524494" sldId="2799"/>
            <ac:spMk id="2" creationId="{00000000-0000-0000-0000-000000000000}"/>
          </ac:spMkLst>
        </pc:spChg>
      </pc:sldChg>
      <pc:sldChg chg="addSp modSp add mod">
        <pc:chgData name="DE VLAEMINCK Rembrandt" userId="755741b0-ee73-44f4-bc5a-bd60433b7a23" providerId="ADAL" clId="{9B8D9B22-058C-46D9-867D-EEB1AD9D87C3}" dt="2025-01-23T19:03:38.268" v="2425" actId="20577"/>
        <pc:sldMkLst>
          <pc:docMk/>
          <pc:sldMk cId="1001615749" sldId="2800"/>
        </pc:sldMkLst>
      </pc:sldChg>
      <pc:sldChg chg="addSp del mod">
        <pc:chgData name="DE VLAEMINCK Rembrandt" userId="755741b0-ee73-44f4-bc5a-bd60433b7a23" providerId="ADAL" clId="{9B8D9B22-058C-46D9-867D-EEB1AD9D87C3}" dt="2025-01-23T19:07:44.598" v="2474" actId="47"/>
        <pc:sldMkLst>
          <pc:docMk/>
          <pc:sldMk cId="828334084" sldId="2802"/>
        </pc:sldMkLst>
      </pc:sldChg>
      <pc:sldChg chg="add del">
        <pc:chgData name="DE VLAEMINCK Rembrandt" userId="755741b0-ee73-44f4-bc5a-bd60433b7a23" providerId="ADAL" clId="{9B8D9B22-058C-46D9-867D-EEB1AD9D87C3}" dt="2025-01-23T19:12:33.228" v="2482" actId="47"/>
        <pc:sldMkLst>
          <pc:docMk/>
          <pc:sldMk cId="2375831239" sldId="2802"/>
        </pc:sldMkLst>
      </pc:sldChg>
      <pc:sldChg chg="add del">
        <pc:chgData name="DE VLAEMINCK Rembrandt" userId="755741b0-ee73-44f4-bc5a-bd60433b7a23" providerId="ADAL" clId="{9B8D9B22-058C-46D9-867D-EEB1AD9D87C3}" dt="2025-01-23T19:06:57.683" v="2469" actId="47"/>
        <pc:sldMkLst>
          <pc:docMk/>
          <pc:sldMk cId="867631489" sldId="2803"/>
        </pc:sldMkLst>
      </pc:sldChg>
      <pc:sldChg chg="addSp delSp modSp add mod modNotesTx">
        <pc:chgData name="DE VLAEMINCK Rembrandt" userId="755741b0-ee73-44f4-bc5a-bd60433b7a23" providerId="ADAL" clId="{9B8D9B22-058C-46D9-867D-EEB1AD9D87C3}" dt="2025-01-23T19:17:35.503" v="2567" actId="1076"/>
        <pc:sldMkLst>
          <pc:docMk/>
          <pc:sldMk cId="3813051084" sldId="2803"/>
        </pc:sldMkLst>
      </pc:sldChg>
      <pc:sldChg chg="modSp mod">
        <pc:chgData name="DE VLAEMINCK Rembrandt" userId="755741b0-ee73-44f4-bc5a-bd60433b7a23" providerId="ADAL" clId="{9B8D9B22-058C-46D9-867D-EEB1AD9D87C3}" dt="2025-01-23T19:21:44.371" v="2590" actId="14100"/>
        <pc:sldMkLst>
          <pc:docMk/>
          <pc:sldMk cId="704837042" sldId="2804"/>
        </pc:sldMkLst>
      </pc:sldChg>
    </pc:docChg>
  </pc:docChgLst>
  <pc:docChgLst>
    <pc:chgData name="PIREE Amber" userId="02c7e3c3-dfb8-44c0-b37e-528afdb89857" providerId="ADAL" clId="{AC40B472-246A-490E-AA80-A12207373FD5}"/>
    <pc:docChg chg="undo custSel modSld sldOrd">
      <pc:chgData name="PIREE Amber" userId="02c7e3c3-dfb8-44c0-b37e-528afdb89857" providerId="ADAL" clId="{AC40B472-246A-490E-AA80-A12207373FD5}" dt="2025-01-10T08:50:19.656" v="125" actId="20577"/>
      <pc:docMkLst>
        <pc:docMk/>
      </pc:docMkLst>
      <pc:sldChg chg="addSp delSp modSp mod ord modNotesTx">
        <pc:chgData name="PIREE Amber" userId="02c7e3c3-dfb8-44c0-b37e-528afdb89857" providerId="ADAL" clId="{AC40B472-246A-490E-AA80-A12207373FD5}" dt="2025-01-10T08:50:19.656" v="125" actId="20577"/>
        <pc:sldMkLst>
          <pc:docMk/>
          <pc:sldMk cId="953511708" sldId="270"/>
        </pc:sldMkLst>
      </pc:sldChg>
      <pc:sldChg chg="modSp mod">
        <pc:chgData name="PIREE Amber" userId="02c7e3c3-dfb8-44c0-b37e-528afdb89857" providerId="ADAL" clId="{AC40B472-246A-490E-AA80-A12207373FD5}" dt="2025-01-10T08:49:21.837" v="117" actId="207"/>
        <pc:sldMkLst>
          <pc:docMk/>
          <pc:sldMk cId="2693563988" sldId="747"/>
        </pc:sldMkLst>
      </pc:sldChg>
    </pc:docChg>
  </pc:docChgLst>
  <pc:docChgLst>
    <pc:chgData name="MAES Sara" userId="S::sara.maes@provincieantwerpen.be::13c85579-58e5-4b0d-806d-df4fa273a422" providerId="AD" clId="Web-{0EB9B6B5-24CA-1E9C-3890-0F0DB0FC2305}"/>
    <pc:docChg chg="addSld sldOrd">
      <pc:chgData name="MAES Sara" userId="S::sara.maes@provincieantwerpen.be::13c85579-58e5-4b0d-806d-df4fa273a422" providerId="AD" clId="Web-{0EB9B6B5-24CA-1E9C-3890-0F0DB0FC2305}" dt="2025-02-03T10:45:10.443" v="1"/>
      <pc:docMkLst>
        <pc:docMk/>
      </pc:docMkLst>
      <pc:sldChg chg="add">
        <pc:chgData name="MAES Sara" userId="S::sara.maes@provincieantwerpen.be::13c85579-58e5-4b0d-806d-df4fa273a422" providerId="AD" clId="Web-{0EB9B6B5-24CA-1E9C-3890-0F0DB0FC2305}" dt="2025-02-03T10:44:39.457" v="0"/>
        <pc:sldMkLst>
          <pc:docMk/>
          <pc:sldMk cId="757891052" sldId="588"/>
        </pc:sldMkLst>
      </pc:sldChg>
      <pc:sldChg chg="ord">
        <pc:chgData name="MAES Sara" userId="S::sara.maes@provincieantwerpen.be::13c85579-58e5-4b0d-806d-df4fa273a422" providerId="AD" clId="Web-{0EB9B6B5-24CA-1E9C-3890-0F0DB0FC2305}" dt="2025-02-03T10:45:10.443" v="1"/>
        <pc:sldMkLst>
          <pc:docMk/>
          <pc:sldMk cId="2683863553" sldId="2818"/>
        </pc:sldMkLst>
      </pc:sldChg>
    </pc:docChg>
  </pc:docChgLst>
  <pc:docChgLst>
    <pc:chgData name="MAES Sara" userId="S::sara.maes@provincieantwerpen.be::13c85579-58e5-4b0d-806d-df4fa273a422" providerId="AD" clId="Web-{F865290B-B720-9FAA-AD6C-B81848E92383}"/>
    <pc:docChg chg="modSld sldOrd">
      <pc:chgData name="MAES Sara" userId="S::sara.maes@provincieantwerpen.be::13c85579-58e5-4b0d-806d-df4fa273a422" providerId="AD" clId="Web-{F865290B-B720-9FAA-AD6C-B81848E92383}" dt="2025-01-22T14:04:07.131" v="3" actId="20577"/>
      <pc:docMkLst>
        <pc:docMk/>
      </pc:docMkLst>
      <pc:sldChg chg="ord">
        <pc:chgData name="MAES Sara" userId="S::sara.maes@provincieantwerpen.be::13c85579-58e5-4b0d-806d-df4fa273a422" providerId="AD" clId="Web-{F865290B-B720-9FAA-AD6C-B81848E92383}" dt="2025-01-22T09:06:51.621" v="2"/>
        <pc:sldMkLst>
          <pc:docMk/>
          <pc:sldMk cId="1625593962" sldId="272"/>
        </pc:sldMkLst>
      </pc:sldChg>
      <pc:sldChg chg="modSp">
        <pc:chgData name="MAES Sara" userId="S::sara.maes@provincieantwerpen.be::13c85579-58e5-4b0d-806d-df4fa273a422" providerId="AD" clId="Web-{F865290B-B720-9FAA-AD6C-B81848E92383}" dt="2025-01-22T14:04:07.131" v="3" actId="20577"/>
        <pc:sldMkLst>
          <pc:docMk/>
          <pc:sldMk cId="3942616537" sldId="278"/>
        </pc:sldMkLst>
      </pc:sldChg>
    </pc:docChg>
  </pc:docChgLst>
  <pc:docChgLst>
    <pc:chgData name="BIERMANS Britt" userId="S::britt.biermans@provincieantwerpen.be::c056a4db-c6da-4236-ae87-70735141e60b" providerId="AD" clId="Web-{F865C8B4-07E3-4890-3C4D-967143BAC941}"/>
    <pc:docChg chg="modSld">
      <pc:chgData name="BIERMANS Britt" userId="S::britt.biermans@provincieantwerpen.be::c056a4db-c6da-4236-ae87-70735141e60b" providerId="AD" clId="Web-{F865C8B4-07E3-4890-3C4D-967143BAC941}" dt="2025-01-24T14:04:11.151" v="1" actId="1076"/>
      <pc:docMkLst>
        <pc:docMk/>
      </pc:docMkLst>
      <pc:sldChg chg="modSp">
        <pc:chgData name="BIERMANS Britt" userId="S::britt.biermans@provincieantwerpen.be::c056a4db-c6da-4236-ae87-70735141e60b" providerId="AD" clId="Web-{F865C8B4-07E3-4890-3C4D-967143BAC941}" dt="2025-01-24T14:04:11.151" v="1" actId="1076"/>
        <pc:sldMkLst>
          <pc:docMk/>
          <pc:sldMk cId="3925341018" sldId="2793"/>
        </pc:sldMkLst>
      </pc:sldChg>
    </pc:docChg>
  </pc:docChgLst>
  <pc:docChgLst>
    <pc:chgData name="MAES Sara" userId="S::sara.maes@provincieantwerpen.be::13c85579-58e5-4b0d-806d-df4fa273a422" providerId="AD" clId="Web-{D006204D-4EB1-A4FA-7D03-41306407D128}"/>
    <pc:docChg chg="modSld sldOrd">
      <pc:chgData name="MAES Sara" userId="S::sara.maes@provincieantwerpen.be::13c85579-58e5-4b0d-806d-df4fa273a422" providerId="AD" clId="Web-{D006204D-4EB1-A4FA-7D03-41306407D128}" dt="2025-02-03T15:31:02.274" v="1071"/>
      <pc:docMkLst>
        <pc:docMk/>
      </pc:docMkLst>
      <pc:sldChg chg="modSp ord">
        <pc:chgData name="MAES Sara" userId="S::sara.maes@provincieantwerpen.be::13c85579-58e5-4b0d-806d-df4fa273a422" providerId="AD" clId="Web-{D006204D-4EB1-A4FA-7D03-41306407D128}" dt="2025-02-03T15:22:42.698" v="881" actId="20577"/>
        <pc:sldMkLst>
          <pc:docMk/>
          <pc:sldMk cId="95140666" sldId="276"/>
        </pc:sldMkLst>
        <pc:spChg chg="mod">
          <ac:chgData name="MAES Sara" userId="S::sara.maes@provincieantwerpen.be::13c85579-58e5-4b0d-806d-df4fa273a422" providerId="AD" clId="Web-{D006204D-4EB1-A4FA-7D03-41306407D128}" dt="2025-02-03T15:22:42.698" v="881" actId="20577"/>
          <ac:spMkLst>
            <pc:docMk/>
            <pc:sldMk cId="95140666" sldId="276"/>
            <ac:spMk id="35" creationId="{00000000-0000-0000-0000-000000000000}"/>
          </ac:spMkLst>
        </pc:spChg>
      </pc:sldChg>
      <pc:sldChg chg="modNotes">
        <pc:chgData name="MAES Sara" userId="S::sara.maes@provincieantwerpen.be::13c85579-58e5-4b0d-806d-df4fa273a422" providerId="AD" clId="Web-{D006204D-4EB1-A4FA-7D03-41306407D128}" dt="2025-02-03T15:18:42.347" v="842"/>
        <pc:sldMkLst>
          <pc:docMk/>
          <pc:sldMk cId="757891052" sldId="588"/>
        </pc:sldMkLst>
      </pc:sldChg>
      <pc:sldChg chg="modSp">
        <pc:chgData name="MAES Sara" userId="S::sara.maes@provincieantwerpen.be::13c85579-58e5-4b0d-806d-df4fa273a422" providerId="AD" clId="Web-{D006204D-4EB1-A4FA-7D03-41306407D128}" dt="2025-02-03T15:20:35.600" v="869" actId="20577"/>
        <pc:sldMkLst>
          <pc:docMk/>
          <pc:sldMk cId="2129948473" sldId="2769"/>
        </pc:sldMkLst>
        <pc:spChg chg="mod">
          <ac:chgData name="MAES Sara" userId="S::sara.maes@provincieantwerpen.be::13c85579-58e5-4b0d-806d-df4fa273a422" providerId="AD" clId="Web-{D006204D-4EB1-A4FA-7D03-41306407D128}" dt="2025-02-03T15:20:35.600" v="869" actId="20577"/>
          <ac:spMkLst>
            <pc:docMk/>
            <pc:sldMk cId="2129948473" sldId="2769"/>
            <ac:spMk id="34" creationId="{5729F9DD-67B6-3341-FB8C-006AA9B1C3E9}"/>
          </ac:spMkLst>
        </pc:spChg>
      </pc:sldChg>
      <pc:sldChg chg="modSp">
        <pc:chgData name="MAES Sara" userId="S::sara.maes@provincieantwerpen.be::13c85579-58e5-4b0d-806d-df4fa273a422" providerId="AD" clId="Web-{D006204D-4EB1-A4FA-7D03-41306407D128}" dt="2025-02-03T15:26:58.736" v="968" actId="1076"/>
        <pc:sldMkLst>
          <pc:docMk/>
          <pc:sldMk cId="3636689543" sldId="2770"/>
        </pc:sldMkLst>
        <pc:spChg chg="mod">
          <ac:chgData name="MAES Sara" userId="S::sara.maes@provincieantwerpen.be::13c85579-58e5-4b0d-806d-df4fa273a422" providerId="AD" clId="Web-{D006204D-4EB1-A4FA-7D03-41306407D128}" dt="2025-02-03T15:26:55.376" v="967" actId="14100"/>
          <ac:spMkLst>
            <pc:docMk/>
            <pc:sldMk cId="3636689543" sldId="2770"/>
            <ac:spMk id="36" creationId="{E2C7F2AC-E041-49B4-28C9-08D089951044}"/>
          </ac:spMkLst>
        </pc:spChg>
        <pc:picChg chg="mod">
          <ac:chgData name="MAES Sara" userId="S::sara.maes@provincieantwerpen.be::13c85579-58e5-4b0d-806d-df4fa273a422" providerId="AD" clId="Web-{D006204D-4EB1-A4FA-7D03-41306407D128}" dt="2025-02-03T15:26:58.736" v="968" actId="1076"/>
          <ac:picMkLst>
            <pc:docMk/>
            <pc:sldMk cId="3636689543" sldId="2770"/>
            <ac:picMk id="3" creationId="{D8B7E179-4808-94F7-24C5-7B18110E8907}"/>
          </ac:picMkLst>
        </pc:picChg>
      </pc:sldChg>
      <pc:sldChg chg="modSp">
        <pc:chgData name="MAES Sara" userId="S::sara.maes@provincieantwerpen.be::13c85579-58e5-4b0d-806d-df4fa273a422" providerId="AD" clId="Web-{D006204D-4EB1-A4FA-7D03-41306407D128}" dt="2025-02-03T15:28:57.083" v="984" actId="20577"/>
        <pc:sldMkLst>
          <pc:docMk/>
          <pc:sldMk cId="4139366179" sldId="2772"/>
        </pc:sldMkLst>
        <pc:spChg chg="mod">
          <ac:chgData name="MAES Sara" userId="S::sara.maes@provincieantwerpen.be::13c85579-58e5-4b0d-806d-df4fa273a422" providerId="AD" clId="Web-{D006204D-4EB1-A4FA-7D03-41306407D128}" dt="2025-02-03T15:28:57.083" v="984" actId="20577"/>
          <ac:spMkLst>
            <pc:docMk/>
            <pc:sldMk cId="4139366179" sldId="2772"/>
            <ac:spMk id="35" creationId="{53FDAAED-7826-D9FB-7D7B-B64F69B2CA99}"/>
          </ac:spMkLst>
        </pc:spChg>
      </pc:sldChg>
      <pc:sldChg chg="modNotes">
        <pc:chgData name="MAES Sara" userId="S::sara.maes@provincieantwerpen.be::13c85579-58e5-4b0d-806d-df4fa273a422" providerId="AD" clId="Web-{D006204D-4EB1-A4FA-7D03-41306407D128}" dt="2025-02-03T15:14:05.793" v="552"/>
        <pc:sldMkLst>
          <pc:docMk/>
          <pc:sldMk cId="1006996904" sldId="2784"/>
        </pc:sldMkLst>
      </pc:sldChg>
      <pc:sldChg chg="modSp modNotes">
        <pc:chgData name="MAES Sara" userId="S::sara.maes@provincieantwerpen.be::13c85579-58e5-4b0d-806d-df4fa273a422" providerId="AD" clId="Web-{D006204D-4EB1-A4FA-7D03-41306407D128}" dt="2025-02-03T15:14:41.059" v="558" actId="14100"/>
        <pc:sldMkLst>
          <pc:docMk/>
          <pc:sldMk cId="258935568" sldId="2785"/>
        </pc:sldMkLst>
        <pc:spChg chg="mod">
          <ac:chgData name="MAES Sara" userId="S::sara.maes@provincieantwerpen.be::13c85579-58e5-4b0d-806d-df4fa273a422" providerId="AD" clId="Web-{D006204D-4EB1-A4FA-7D03-41306407D128}" dt="2025-02-03T15:14:41.059" v="558" actId="14100"/>
          <ac:spMkLst>
            <pc:docMk/>
            <pc:sldMk cId="258935568" sldId="2785"/>
            <ac:spMk id="42" creationId="{4F9D0A67-EE95-D722-9F1D-177838934450}"/>
          </ac:spMkLst>
        </pc:spChg>
        <pc:spChg chg="mod">
          <ac:chgData name="MAES Sara" userId="S::sara.maes@provincieantwerpen.be::13c85579-58e5-4b0d-806d-df4fa273a422" providerId="AD" clId="Web-{D006204D-4EB1-A4FA-7D03-41306407D128}" dt="2025-02-03T15:14:30.809" v="555" actId="20577"/>
          <ac:spMkLst>
            <pc:docMk/>
            <pc:sldMk cId="258935568" sldId="2785"/>
            <ac:spMk id="43" creationId="{F4518510-F679-6C29-7C7F-15678C412E5C}"/>
          </ac:spMkLst>
        </pc:spChg>
      </pc:sldChg>
      <pc:sldChg chg="modNotes">
        <pc:chgData name="MAES Sara" userId="S::sara.maes@provincieantwerpen.be::13c85579-58e5-4b0d-806d-df4fa273a422" providerId="AD" clId="Web-{D006204D-4EB1-A4FA-7D03-41306407D128}" dt="2025-02-03T15:23:27.590" v="934"/>
        <pc:sldMkLst>
          <pc:docMk/>
          <pc:sldMk cId="442186319" sldId="2787"/>
        </pc:sldMkLst>
      </pc:sldChg>
      <pc:sldChg chg="modNotes">
        <pc:chgData name="MAES Sara" userId="S::sara.maes@provincieantwerpen.be::13c85579-58e5-4b0d-806d-df4fa273a422" providerId="AD" clId="Web-{D006204D-4EB1-A4FA-7D03-41306407D128}" dt="2025-02-03T15:13:24.385" v="473"/>
        <pc:sldMkLst>
          <pc:docMk/>
          <pc:sldMk cId="1457310260" sldId="2789"/>
        </pc:sldMkLst>
      </pc:sldChg>
      <pc:sldChg chg="modNotes">
        <pc:chgData name="MAES Sara" userId="S::sara.maes@provincieantwerpen.be::13c85579-58e5-4b0d-806d-df4fa273a422" providerId="AD" clId="Web-{D006204D-4EB1-A4FA-7D03-41306407D128}" dt="2025-02-03T15:26:25.297" v="958"/>
        <pc:sldMkLst>
          <pc:docMk/>
          <pc:sldMk cId="4202374647" sldId="2797"/>
        </pc:sldMkLst>
      </pc:sldChg>
      <pc:sldChg chg="modSp">
        <pc:chgData name="MAES Sara" userId="S::sara.maes@provincieantwerpen.be::13c85579-58e5-4b0d-806d-df4fa273a422" providerId="AD" clId="Web-{D006204D-4EB1-A4FA-7D03-41306407D128}" dt="2025-02-03T15:23:42.090" v="935" actId="20577"/>
        <pc:sldMkLst>
          <pc:docMk/>
          <pc:sldMk cId="2799524494" sldId="2799"/>
        </pc:sldMkLst>
        <pc:spChg chg="mod">
          <ac:chgData name="MAES Sara" userId="S::sara.maes@provincieantwerpen.be::13c85579-58e5-4b0d-806d-df4fa273a422" providerId="AD" clId="Web-{D006204D-4EB1-A4FA-7D03-41306407D128}" dt="2025-02-03T15:23:42.090" v="935" actId="20577"/>
          <ac:spMkLst>
            <pc:docMk/>
            <pc:sldMk cId="2799524494" sldId="2799"/>
            <ac:spMk id="40" creationId="{F4E19A02-A550-9DDF-3BD4-386FFB96DBC4}"/>
          </ac:spMkLst>
        </pc:spChg>
      </pc:sldChg>
      <pc:sldChg chg="modNotes">
        <pc:chgData name="MAES Sara" userId="S::sara.maes@provincieantwerpen.be::13c85579-58e5-4b0d-806d-df4fa273a422" providerId="AD" clId="Web-{D006204D-4EB1-A4FA-7D03-41306407D128}" dt="2025-02-03T15:31:02.274" v="1071"/>
        <pc:sldMkLst>
          <pc:docMk/>
          <pc:sldMk cId="2024318074" sldId="2811"/>
        </pc:sldMkLst>
      </pc:sldChg>
      <pc:sldChg chg="modSp">
        <pc:chgData name="MAES Sara" userId="S::sara.maes@provincieantwerpen.be::13c85579-58e5-4b0d-806d-df4fa273a422" providerId="AD" clId="Web-{D006204D-4EB1-A4FA-7D03-41306407D128}" dt="2025-02-03T15:28:41.661" v="982" actId="20577"/>
        <pc:sldMkLst>
          <pc:docMk/>
          <pc:sldMk cId="2683863553" sldId="2818"/>
        </pc:sldMkLst>
        <pc:spChg chg="mod">
          <ac:chgData name="MAES Sara" userId="S::sara.maes@provincieantwerpen.be::13c85579-58e5-4b0d-806d-df4fa273a422" providerId="AD" clId="Web-{D006204D-4EB1-A4FA-7D03-41306407D128}" dt="2025-02-03T15:28:41.661" v="982" actId="20577"/>
          <ac:spMkLst>
            <pc:docMk/>
            <pc:sldMk cId="2683863553" sldId="2818"/>
            <ac:spMk id="96" creationId="{00000000-0000-0000-0000-000000000000}"/>
          </ac:spMkLst>
        </pc:spChg>
      </pc:sldChg>
      <pc:sldChg chg="modSp">
        <pc:chgData name="MAES Sara" userId="S::sara.maes@provincieantwerpen.be::13c85579-58e5-4b0d-806d-df4fa273a422" providerId="AD" clId="Web-{D006204D-4EB1-A4FA-7D03-41306407D128}" dt="2025-02-03T15:16:58.079" v="676" actId="20577"/>
        <pc:sldMkLst>
          <pc:docMk/>
          <pc:sldMk cId="3741362779" sldId="2820"/>
        </pc:sldMkLst>
        <pc:spChg chg="mod">
          <ac:chgData name="MAES Sara" userId="S::sara.maes@provincieantwerpen.be::13c85579-58e5-4b0d-806d-df4fa273a422" providerId="AD" clId="Web-{D006204D-4EB1-A4FA-7D03-41306407D128}" dt="2025-02-03T15:16:58.079" v="676" actId="20577"/>
          <ac:spMkLst>
            <pc:docMk/>
            <pc:sldMk cId="3741362779" sldId="2820"/>
            <ac:spMk id="3" creationId="{72BF7883-8539-4C91-1C74-EC1AE8171C09}"/>
          </ac:spMkLst>
        </pc:spChg>
      </pc:sldChg>
    </pc:docChg>
  </pc:docChgLst>
  <pc:docChgLst>
    <pc:chgData name="DE VLAEMINCK Rembrandt" userId="S::rembrandt.devlaeminck@provincieantwerpen.be::755741b0-ee73-44f4-bc5a-bd60433b7a23" providerId="AD" clId="Web-{59733E86-0262-A20F-5560-5FA48A12D8EB}"/>
    <pc:docChg chg="modSld">
      <pc:chgData name="DE VLAEMINCK Rembrandt" userId="S::rembrandt.devlaeminck@provincieantwerpen.be::755741b0-ee73-44f4-bc5a-bd60433b7a23" providerId="AD" clId="Web-{59733E86-0262-A20F-5560-5FA48A12D8EB}" dt="2025-02-04T15:30:55.381" v="9" actId="20577"/>
      <pc:docMkLst>
        <pc:docMk/>
      </pc:docMkLst>
      <pc:sldChg chg="modSp">
        <pc:chgData name="DE VLAEMINCK Rembrandt" userId="S::rembrandt.devlaeminck@provincieantwerpen.be::755741b0-ee73-44f4-bc5a-bd60433b7a23" providerId="AD" clId="Web-{59733E86-0262-A20F-5560-5FA48A12D8EB}" dt="2025-02-04T15:30:55.381" v="9" actId="20577"/>
        <pc:sldMkLst>
          <pc:docMk/>
          <pc:sldMk cId="95140666" sldId="276"/>
        </pc:sldMkLst>
        <pc:spChg chg="mod">
          <ac:chgData name="DE VLAEMINCK Rembrandt" userId="S::rembrandt.devlaeminck@provincieantwerpen.be::755741b0-ee73-44f4-bc5a-bd60433b7a23" providerId="AD" clId="Web-{59733E86-0262-A20F-5560-5FA48A12D8EB}" dt="2025-02-04T15:30:55.381" v="9" actId="20577"/>
          <ac:spMkLst>
            <pc:docMk/>
            <pc:sldMk cId="95140666" sldId="276"/>
            <ac:spMk id="34" creationId="{00000000-0000-0000-0000-000000000000}"/>
          </ac:spMkLst>
        </pc:spChg>
      </pc:sldChg>
    </pc:docChg>
  </pc:docChgLst>
  <pc:docChgLst>
    <pc:chgData name="DE VLAEMINCK Rembrandt" userId="755741b0-ee73-44f4-bc5a-bd60433b7a23" providerId="ADAL" clId="{7423ED86-353D-46B6-982F-0EB5845EDD6F}"/>
    <pc:docChg chg="undo custSel modSld">
      <pc:chgData name="DE VLAEMINCK Rembrandt" userId="755741b0-ee73-44f4-bc5a-bd60433b7a23" providerId="ADAL" clId="{7423ED86-353D-46B6-982F-0EB5845EDD6F}" dt="2025-01-29T09:31:35.286" v="34" actId="167"/>
      <pc:docMkLst>
        <pc:docMk/>
      </pc:docMkLst>
      <pc:sldChg chg="addSp delSp modSp mod">
        <pc:chgData name="DE VLAEMINCK Rembrandt" userId="755741b0-ee73-44f4-bc5a-bd60433b7a23" providerId="ADAL" clId="{7423ED86-353D-46B6-982F-0EB5845EDD6F}" dt="2025-01-29T09:31:35.286" v="34" actId="167"/>
        <pc:sldMkLst>
          <pc:docMk/>
          <pc:sldMk cId="3925341018" sldId="2793"/>
        </pc:sldMkLst>
        <pc:picChg chg="add mod ord modCrop">
          <ac:chgData name="DE VLAEMINCK Rembrandt" userId="755741b0-ee73-44f4-bc5a-bd60433b7a23" providerId="ADAL" clId="{7423ED86-353D-46B6-982F-0EB5845EDD6F}" dt="2025-01-29T09:31:35.286" v="34" actId="167"/>
          <ac:picMkLst>
            <pc:docMk/>
            <pc:sldMk cId="3925341018" sldId="2793"/>
            <ac:picMk id="16" creationId="{2328505B-0733-D5F0-F6B2-E1FF05D65BA8}"/>
          </ac:picMkLst>
        </pc:picChg>
        <pc:picChg chg="mod">
          <ac:chgData name="DE VLAEMINCK Rembrandt" userId="755741b0-ee73-44f4-bc5a-bd60433b7a23" providerId="ADAL" clId="{7423ED86-353D-46B6-982F-0EB5845EDD6F}" dt="2025-01-29T08:57:30.646" v="22" actId="1076"/>
          <ac:picMkLst>
            <pc:docMk/>
            <pc:sldMk cId="3925341018" sldId="2793"/>
            <ac:picMk id="43" creationId="{CC7D0771-C366-2263-8FEC-5008E30D748C}"/>
          </ac:picMkLst>
        </pc:picChg>
        <pc:picChg chg="mod">
          <ac:chgData name="DE VLAEMINCK Rembrandt" userId="755741b0-ee73-44f4-bc5a-bd60433b7a23" providerId="ADAL" clId="{7423ED86-353D-46B6-982F-0EB5845EDD6F}" dt="2025-01-29T08:57:26.133" v="21" actId="1076"/>
          <ac:picMkLst>
            <pc:docMk/>
            <pc:sldMk cId="3925341018" sldId="2793"/>
            <ac:picMk id="52" creationId="{00E9B7DB-3A41-EA0D-ACA4-4DFA6ED50D88}"/>
          </ac:picMkLst>
        </pc:picChg>
      </pc:sldChg>
    </pc:docChg>
  </pc:docChgLst>
  <pc:docChgLst>
    <pc:chgData name="DE VLAEMINCK Rembrandt" userId="755741b0-ee73-44f4-bc5a-bd60433b7a23" providerId="ADAL" clId="{B1B8428E-6AB9-47D7-ADC2-5B24FF9E45D6}"/>
    <pc:docChg chg="undo custSel modSld">
      <pc:chgData name="DE VLAEMINCK Rembrandt" userId="755741b0-ee73-44f4-bc5a-bd60433b7a23" providerId="ADAL" clId="{B1B8428E-6AB9-47D7-ADC2-5B24FF9E45D6}" dt="2025-01-28T12:53:52.457" v="299" actId="20577"/>
      <pc:docMkLst>
        <pc:docMk/>
      </pc:docMkLst>
      <pc:sldChg chg="modSp mod">
        <pc:chgData name="DE VLAEMINCK Rembrandt" userId="755741b0-ee73-44f4-bc5a-bd60433b7a23" providerId="ADAL" clId="{B1B8428E-6AB9-47D7-ADC2-5B24FF9E45D6}" dt="2025-01-28T08:54:51.578" v="292" actId="20577"/>
        <pc:sldMkLst>
          <pc:docMk/>
          <pc:sldMk cId="4040859053" sldId="2776"/>
        </pc:sldMkLst>
        <pc:spChg chg="mod">
          <ac:chgData name="DE VLAEMINCK Rembrandt" userId="755741b0-ee73-44f4-bc5a-bd60433b7a23" providerId="ADAL" clId="{B1B8428E-6AB9-47D7-ADC2-5B24FF9E45D6}" dt="2025-01-28T08:54:51.578" v="292" actId="20577"/>
          <ac:spMkLst>
            <pc:docMk/>
            <pc:sldMk cId="4040859053" sldId="2776"/>
            <ac:spMk id="2" creationId="{00000000-0000-0000-0000-000000000000}"/>
          </ac:spMkLst>
        </pc:spChg>
      </pc:sldChg>
      <pc:sldChg chg="modSp mod">
        <pc:chgData name="DE VLAEMINCK Rembrandt" userId="755741b0-ee73-44f4-bc5a-bd60433b7a23" providerId="ADAL" clId="{B1B8428E-6AB9-47D7-ADC2-5B24FF9E45D6}" dt="2025-01-28T08:53:51.334" v="271" actId="20577"/>
        <pc:sldMkLst>
          <pc:docMk/>
          <pc:sldMk cId="812334339" sldId="2781"/>
        </pc:sldMkLst>
        <pc:spChg chg="mod">
          <ac:chgData name="DE VLAEMINCK Rembrandt" userId="755741b0-ee73-44f4-bc5a-bd60433b7a23" providerId="ADAL" clId="{B1B8428E-6AB9-47D7-ADC2-5B24FF9E45D6}" dt="2025-01-28T08:53:51.334" v="271" actId="20577"/>
          <ac:spMkLst>
            <pc:docMk/>
            <pc:sldMk cId="812334339" sldId="2781"/>
            <ac:spMk id="2" creationId="{00000000-0000-0000-0000-000000000000}"/>
          </ac:spMkLst>
        </pc:spChg>
      </pc:sldChg>
      <pc:sldChg chg="modSp mod">
        <pc:chgData name="DE VLAEMINCK Rembrandt" userId="755741b0-ee73-44f4-bc5a-bd60433b7a23" providerId="ADAL" clId="{B1B8428E-6AB9-47D7-ADC2-5B24FF9E45D6}" dt="2025-01-28T08:54:03.117" v="275" actId="20577"/>
        <pc:sldMkLst>
          <pc:docMk/>
          <pc:sldMk cId="2859834322" sldId="2783"/>
        </pc:sldMkLst>
        <pc:spChg chg="mod">
          <ac:chgData name="DE VLAEMINCK Rembrandt" userId="755741b0-ee73-44f4-bc5a-bd60433b7a23" providerId="ADAL" clId="{B1B8428E-6AB9-47D7-ADC2-5B24FF9E45D6}" dt="2025-01-28T08:54:03.117" v="275" actId="20577"/>
          <ac:spMkLst>
            <pc:docMk/>
            <pc:sldMk cId="2859834322" sldId="2783"/>
            <ac:spMk id="2" creationId="{00000000-0000-0000-0000-000000000000}"/>
          </ac:spMkLst>
        </pc:spChg>
      </pc:sldChg>
      <pc:sldChg chg="modSp mod">
        <pc:chgData name="DE VLAEMINCK Rembrandt" userId="755741b0-ee73-44f4-bc5a-bd60433b7a23" providerId="ADAL" clId="{B1B8428E-6AB9-47D7-ADC2-5B24FF9E45D6}" dt="2025-01-28T12:53:52.457" v="299" actId="20577"/>
        <pc:sldMkLst>
          <pc:docMk/>
          <pc:sldMk cId="1457310260" sldId="2789"/>
        </pc:sldMkLst>
        <pc:spChg chg="mod">
          <ac:chgData name="DE VLAEMINCK Rembrandt" userId="755741b0-ee73-44f4-bc5a-bd60433b7a23" providerId="ADAL" clId="{B1B8428E-6AB9-47D7-ADC2-5B24FF9E45D6}" dt="2025-01-28T12:53:52.457" v="299" actId="20577"/>
          <ac:spMkLst>
            <pc:docMk/>
            <pc:sldMk cId="1457310260" sldId="2789"/>
            <ac:spMk id="4" creationId="{CCC145A0-CD31-FA27-F309-E384D0DD87C7}"/>
          </ac:spMkLst>
        </pc:spChg>
      </pc:sldChg>
      <pc:sldChg chg="addSp delSp modSp mod">
        <pc:chgData name="DE VLAEMINCK Rembrandt" userId="755741b0-ee73-44f4-bc5a-bd60433b7a23" providerId="ADAL" clId="{B1B8428E-6AB9-47D7-ADC2-5B24FF9E45D6}" dt="2025-01-28T08:45:23.541" v="174" actId="478"/>
        <pc:sldMkLst>
          <pc:docMk/>
          <pc:sldMk cId="3925341018" sldId="2793"/>
        </pc:sldMkLst>
        <pc:spChg chg="add mod">
          <ac:chgData name="DE VLAEMINCK Rembrandt" userId="755741b0-ee73-44f4-bc5a-bd60433b7a23" providerId="ADAL" clId="{B1B8428E-6AB9-47D7-ADC2-5B24FF9E45D6}" dt="2025-01-28T05:34:42.797" v="35" actId="1076"/>
          <ac:spMkLst>
            <pc:docMk/>
            <pc:sldMk cId="3925341018" sldId="2793"/>
            <ac:spMk id="7" creationId="{95DF6400-7E4B-AA8B-1406-7D2D35DA1353}"/>
          </ac:spMkLst>
        </pc:spChg>
        <pc:spChg chg="add mod">
          <ac:chgData name="DE VLAEMINCK Rembrandt" userId="755741b0-ee73-44f4-bc5a-bd60433b7a23" providerId="ADAL" clId="{B1B8428E-6AB9-47D7-ADC2-5B24FF9E45D6}" dt="2025-01-28T05:35:13.511" v="60" actId="1076"/>
          <ac:spMkLst>
            <pc:docMk/>
            <pc:sldMk cId="3925341018" sldId="2793"/>
            <ac:spMk id="8" creationId="{4DC06935-B426-F2FA-E2B2-9890CDEFA5E9}"/>
          </ac:spMkLst>
        </pc:spChg>
        <pc:spChg chg="add mod">
          <ac:chgData name="DE VLAEMINCK Rembrandt" userId="755741b0-ee73-44f4-bc5a-bd60433b7a23" providerId="ADAL" clId="{B1B8428E-6AB9-47D7-ADC2-5B24FF9E45D6}" dt="2025-01-28T05:35:26.898" v="89" actId="20577"/>
          <ac:spMkLst>
            <pc:docMk/>
            <pc:sldMk cId="3925341018" sldId="2793"/>
            <ac:spMk id="9" creationId="{303AA194-8AA1-55ED-0E20-93E7BDD14BAE}"/>
          </ac:spMkLst>
        </pc:spChg>
        <pc:spChg chg="add mod">
          <ac:chgData name="DE VLAEMINCK Rembrandt" userId="755741b0-ee73-44f4-bc5a-bd60433b7a23" providerId="ADAL" clId="{B1B8428E-6AB9-47D7-ADC2-5B24FF9E45D6}" dt="2025-01-28T05:35:54.006" v="110" actId="1076"/>
          <ac:spMkLst>
            <pc:docMk/>
            <pc:sldMk cId="3925341018" sldId="2793"/>
            <ac:spMk id="10" creationId="{1055B971-6D62-0B43-604B-9A6FFE09C36C}"/>
          </ac:spMkLst>
        </pc:spChg>
        <pc:spChg chg="add mod">
          <ac:chgData name="DE VLAEMINCK Rembrandt" userId="755741b0-ee73-44f4-bc5a-bd60433b7a23" providerId="ADAL" clId="{B1B8428E-6AB9-47D7-ADC2-5B24FF9E45D6}" dt="2025-01-28T08:44:46.490" v="145" actId="20577"/>
          <ac:spMkLst>
            <pc:docMk/>
            <pc:sldMk cId="3925341018" sldId="2793"/>
            <ac:spMk id="13" creationId="{D0C40F48-A7C1-A6AC-F12B-94B35199042A}"/>
          </ac:spMkLst>
        </pc:spChg>
        <pc:spChg chg="add mod">
          <ac:chgData name="DE VLAEMINCK Rembrandt" userId="755741b0-ee73-44f4-bc5a-bd60433b7a23" providerId="ADAL" clId="{B1B8428E-6AB9-47D7-ADC2-5B24FF9E45D6}" dt="2025-01-28T08:45:03.911" v="159" actId="20577"/>
          <ac:spMkLst>
            <pc:docMk/>
            <pc:sldMk cId="3925341018" sldId="2793"/>
            <ac:spMk id="14" creationId="{5F89FA5B-5E19-2ACC-FAB8-455D9D119EB3}"/>
          </ac:spMkLst>
        </pc:spChg>
        <pc:spChg chg="add mod">
          <ac:chgData name="DE VLAEMINCK Rembrandt" userId="755741b0-ee73-44f4-bc5a-bd60433b7a23" providerId="ADAL" clId="{B1B8428E-6AB9-47D7-ADC2-5B24FF9E45D6}" dt="2025-01-28T08:45:13.912" v="173" actId="20577"/>
          <ac:spMkLst>
            <pc:docMk/>
            <pc:sldMk cId="3925341018" sldId="2793"/>
            <ac:spMk id="15" creationId="{745380D3-9515-60B0-464F-3C15B0763CBA}"/>
          </ac:spMkLst>
        </pc:spChg>
        <pc:picChg chg="add mod modCrop">
          <ac:chgData name="DE VLAEMINCK Rembrandt" userId="755741b0-ee73-44f4-bc5a-bd60433b7a23" providerId="ADAL" clId="{B1B8428E-6AB9-47D7-ADC2-5B24FF9E45D6}" dt="2025-01-28T08:44:18.388" v="126" actId="14100"/>
          <ac:picMkLst>
            <pc:docMk/>
            <pc:sldMk cId="3925341018" sldId="2793"/>
            <ac:picMk id="12" creationId="{30DDF395-9728-AEA1-3642-D417600BF889}"/>
          </ac:picMkLst>
        </pc:picChg>
      </pc:sldChg>
      <pc:sldChg chg="modSp mod">
        <pc:chgData name="DE VLAEMINCK Rembrandt" userId="755741b0-ee73-44f4-bc5a-bd60433b7a23" providerId="ADAL" clId="{B1B8428E-6AB9-47D7-ADC2-5B24FF9E45D6}" dt="2025-01-28T08:53:56.703" v="273" actId="20577"/>
        <pc:sldMkLst>
          <pc:docMk/>
          <pc:sldMk cId="1693098990" sldId="2808"/>
        </pc:sldMkLst>
        <pc:spChg chg="mod">
          <ac:chgData name="DE VLAEMINCK Rembrandt" userId="755741b0-ee73-44f4-bc5a-bd60433b7a23" providerId="ADAL" clId="{B1B8428E-6AB9-47D7-ADC2-5B24FF9E45D6}" dt="2025-01-28T08:53:56.703" v="273" actId="20577"/>
          <ac:spMkLst>
            <pc:docMk/>
            <pc:sldMk cId="1693098990" sldId="2808"/>
            <ac:spMk id="2" creationId="{00000000-0000-0000-0000-000000000000}"/>
          </ac:spMkLst>
        </pc:spChg>
      </pc:sldChg>
      <pc:sldChg chg="modSp mod">
        <pc:chgData name="DE VLAEMINCK Rembrandt" userId="755741b0-ee73-44f4-bc5a-bd60433b7a23" providerId="ADAL" clId="{B1B8428E-6AB9-47D7-ADC2-5B24FF9E45D6}" dt="2025-01-28T08:51:30.435" v="251" actId="20577"/>
        <pc:sldMkLst>
          <pc:docMk/>
          <pc:sldMk cId="2683863553" sldId="2818"/>
        </pc:sldMkLst>
        <pc:spChg chg="mod">
          <ac:chgData name="DE VLAEMINCK Rembrandt" userId="755741b0-ee73-44f4-bc5a-bd60433b7a23" providerId="ADAL" clId="{B1B8428E-6AB9-47D7-ADC2-5B24FF9E45D6}" dt="2025-01-28T08:51:30.435" v="251" actId="20577"/>
          <ac:spMkLst>
            <pc:docMk/>
            <pc:sldMk cId="2683863553" sldId="2818"/>
            <ac:spMk id="96" creationId="{00000000-0000-0000-0000-000000000000}"/>
          </ac:spMkLst>
        </pc:spChg>
        <pc:spChg chg="mod">
          <ac:chgData name="DE VLAEMINCK Rembrandt" userId="755741b0-ee73-44f4-bc5a-bd60433b7a23" providerId="ADAL" clId="{B1B8428E-6AB9-47D7-ADC2-5B24FF9E45D6}" dt="2025-01-28T08:49:48.944" v="221" actId="1076"/>
          <ac:spMkLst>
            <pc:docMk/>
            <pc:sldMk cId="2683863553" sldId="2818"/>
            <ac:spMk id="98" creationId="{00000000-0000-0000-0000-000000000000}"/>
          </ac:spMkLst>
        </pc:spChg>
        <pc:spChg chg="mod">
          <ac:chgData name="DE VLAEMINCK Rembrandt" userId="755741b0-ee73-44f4-bc5a-bd60433b7a23" providerId="ADAL" clId="{B1B8428E-6AB9-47D7-ADC2-5B24FF9E45D6}" dt="2025-01-28T08:49:46.147" v="220" actId="1076"/>
          <ac:spMkLst>
            <pc:docMk/>
            <pc:sldMk cId="2683863553" sldId="2818"/>
            <ac:spMk id="99" creationId="{00000000-0000-0000-0000-000000000000}"/>
          </ac:spMkLst>
        </pc:spChg>
      </pc:sldChg>
    </pc:docChg>
  </pc:docChgLst>
  <pc:docChgLst>
    <pc:chgData name="DE VLAEMINCK Rembrandt" userId="S::rembrandt.devlaeminck@provincieantwerpen.be::755741b0-ee73-44f4-bc5a-bd60433b7a23" providerId="AD" clId="Web-{C313D1A3-3114-8E7F-B0B3-BE1870E3C6C5}"/>
    <pc:docChg chg="modSld">
      <pc:chgData name="DE VLAEMINCK Rembrandt" userId="S::rembrandt.devlaeminck@provincieantwerpen.be::755741b0-ee73-44f4-bc5a-bd60433b7a23" providerId="AD" clId="Web-{C313D1A3-3114-8E7F-B0B3-BE1870E3C6C5}" dt="2025-02-04T16:21:24.676" v="4" actId="20577"/>
      <pc:docMkLst>
        <pc:docMk/>
      </pc:docMkLst>
      <pc:sldChg chg="modSp">
        <pc:chgData name="DE VLAEMINCK Rembrandt" userId="S::rembrandt.devlaeminck@provincieantwerpen.be::755741b0-ee73-44f4-bc5a-bd60433b7a23" providerId="AD" clId="Web-{C313D1A3-3114-8E7F-B0B3-BE1870E3C6C5}" dt="2025-02-04T16:21:24.676" v="4" actId="20577"/>
        <pc:sldMkLst>
          <pc:docMk/>
          <pc:sldMk cId="2683863553" sldId="2818"/>
        </pc:sldMkLst>
        <pc:spChg chg="mod">
          <ac:chgData name="DE VLAEMINCK Rembrandt" userId="S::rembrandt.devlaeminck@provincieantwerpen.be::755741b0-ee73-44f4-bc5a-bd60433b7a23" providerId="AD" clId="Web-{C313D1A3-3114-8E7F-B0B3-BE1870E3C6C5}" dt="2025-02-04T16:21:24.676" v="4" actId="20577"/>
          <ac:spMkLst>
            <pc:docMk/>
            <pc:sldMk cId="2683863553" sldId="2818"/>
            <ac:spMk id="96" creationId="{00000000-0000-0000-0000-000000000000}"/>
          </ac:spMkLst>
        </pc:spChg>
      </pc:sldChg>
    </pc:docChg>
  </pc:docChgLst>
  <pc:docChgLst>
    <pc:chgData name="VANDENBUSSCHE Dirk" userId="S::dirk.vandenbussche@provincieantwerpen.be::c1b2d3c9-2d8c-4a40-a5b6-f334202a63e8" providerId="AD" clId="Web-{31EA6888-055A-3C7F-BEA0-8666A630F7F4}"/>
    <pc:docChg chg="modSld">
      <pc:chgData name="VANDENBUSSCHE Dirk" userId="S::dirk.vandenbussche@provincieantwerpen.be::c1b2d3c9-2d8c-4a40-a5b6-f334202a63e8" providerId="AD" clId="Web-{31EA6888-055A-3C7F-BEA0-8666A630F7F4}" dt="2025-02-03T09:10:42.576" v="197" actId="20577"/>
      <pc:docMkLst>
        <pc:docMk/>
      </pc:docMkLst>
      <pc:sldChg chg="modSp">
        <pc:chgData name="VANDENBUSSCHE Dirk" userId="S::dirk.vandenbussche@provincieantwerpen.be::c1b2d3c9-2d8c-4a40-a5b6-f334202a63e8" providerId="AD" clId="Web-{31EA6888-055A-3C7F-BEA0-8666A630F7F4}" dt="2025-02-03T09:10:42.576" v="197" actId="20577"/>
        <pc:sldMkLst>
          <pc:docMk/>
          <pc:sldMk cId="2683863553" sldId="2818"/>
        </pc:sldMkLst>
        <pc:spChg chg="mod">
          <ac:chgData name="VANDENBUSSCHE Dirk" userId="S::dirk.vandenbussche@provincieantwerpen.be::c1b2d3c9-2d8c-4a40-a5b6-f334202a63e8" providerId="AD" clId="Web-{31EA6888-055A-3C7F-BEA0-8666A630F7F4}" dt="2025-02-03T09:10:42.576" v="197" actId="20577"/>
          <ac:spMkLst>
            <pc:docMk/>
            <pc:sldMk cId="2683863553" sldId="2818"/>
            <ac:spMk id="96" creationId="{00000000-0000-0000-0000-000000000000}"/>
          </ac:spMkLst>
        </pc:spChg>
      </pc:sldChg>
    </pc:docChg>
  </pc:docChgLst>
  <pc:docChgLst>
    <pc:chgData name="VERVOORT Tom" userId="S::tom.vervoort@provincieantwerpen.be::131e2167-a33f-4ea2-90a4-3b7cdc99b129" providerId="AD" clId="Web-{FC334C2F-D68F-2F83-2D70-C240B4E3F6D1}"/>
    <pc:docChg chg="addSld delSld modSld">
      <pc:chgData name="VERVOORT Tom" userId="S::tom.vervoort@provincieantwerpen.be::131e2167-a33f-4ea2-90a4-3b7cdc99b129" providerId="AD" clId="Web-{FC334C2F-D68F-2F83-2D70-C240B4E3F6D1}" dt="2025-01-23T23:18:56.967" v="160" actId="20577"/>
      <pc:docMkLst>
        <pc:docMk/>
      </pc:docMkLst>
      <pc:sldChg chg="addSp modSp">
        <pc:chgData name="VERVOORT Tom" userId="S::tom.vervoort@provincieantwerpen.be::131e2167-a33f-4ea2-90a4-3b7cdc99b129" providerId="AD" clId="Web-{FC334C2F-D68F-2F83-2D70-C240B4E3F6D1}" dt="2025-01-23T23:12:04.594" v="128" actId="1076"/>
        <pc:sldMkLst>
          <pc:docMk/>
          <pc:sldMk cId="1083179954" sldId="2788"/>
        </pc:sldMkLst>
        <pc:spChg chg="mod">
          <ac:chgData name="VERVOORT Tom" userId="S::tom.vervoort@provincieantwerpen.be::131e2167-a33f-4ea2-90a4-3b7cdc99b129" providerId="AD" clId="Web-{FC334C2F-D68F-2F83-2D70-C240B4E3F6D1}" dt="2025-01-23T23:05:15.222" v="26" actId="14100"/>
          <ac:spMkLst>
            <pc:docMk/>
            <pc:sldMk cId="1083179954" sldId="2788"/>
            <ac:spMk id="2" creationId="{00000000-0000-0000-0000-000000000000}"/>
          </ac:spMkLst>
        </pc:spChg>
        <pc:spChg chg="mod">
          <ac:chgData name="VERVOORT Tom" userId="S::tom.vervoort@provincieantwerpen.be::131e2167-a33f-4ea2-90a4-3b7cdc99b129" providerId="AD" clId="Web-{FC334C2F-D68F-2F83-2D70-C240B4E3F6D1}" dt="2025-01-23T23:11:58.501" v="127" actId="1076"/>
          <ac:spMkLst>
            <pc:docMk/>
            <pc:sldMk cId="1083179954" sldId="2788"/>
            <ac:spMk id="4" creationId="{DA5A3666-F697-4459-4587-1A1F368A005D}"/>
          </ac:spMkLst>
        </pc:spChg>
        <pc:picChg chg="add mod">
          <ac:chgData name="VERVOORT Tom" userId="S::tom.vervoort@provincieantwerpen.be::131e2167-a33f-4ea2-90a4-3b7cdc99b129" providerId="AD" clId="Web-{FC334C2F-D68F-2F83-2D70-C240B4E3F6D1}" dt="2025-01-23T23:11:29.406" v="124" actId="1076"/>
          <ac:picMkLst>
            <pc:docMk/>
            <pc:sldMk cId="1083179954" sldId="2788"/>
            <ac:picMk id="36" creationId="{673E10BD-24B7-5A1B-BECD-6D8D0F15BBF6}"/>
          </ac:picMkLst>
        </pc:picChg>
      </pc:sldChg>
      <pc:sldChg chg="new del">
        <pc:chgData name="VERVOORT Tom" userId="S::tom.vervoort@provincieantwerpen.be::131e2167-a33f-4ea2-90a4-3b7cdc99b129" providerId="AD" clId="Web-{FC334C2F-D68F-2F83-2D70-C240B4E3F6D1}" dt="2025-01-23T23:13:53.504" v="130"/>
        <pc:sldMkLst>
          <pc:docMk/>
          <pc:sldMk cId="745922224" sldId="2810"/>
        </pc:sldMkLst>
      </pc:sldChg>
      <pc:sldChg chg="addSp delSp modSp add replId">
        <pc:chgData name="VERVOORT Tom" userId="S::tom.vervoort@provincieantwerpen.be::131e2167-a33f-4ea2-90a4-3b7cdc99b129" providerId="AD" clId="Web-{FC334C2F-D68F-2F83-2D70-C240B4E3F6D1}" dt="2025-01-23T23:18:56.967" v="160" actId="20577"/>
        <pc:sldMkLst>
          <pc:docMk/>
          <pc:sldMk cId="1777062866" sldId="2810"/>
        </pc:sldMkLst>
        <pc:spChg chg="mod">
          <ac:chgData name="VERVOORT Tom" userId="S::tom.vervoort@provincieantwerpen.be::131e2167-a33f-4ea2-90a4-3b7cdc99b129" providerId="AD" clId="Web-{FC334C2F-D68F-2F83-2D70-C240B4E3F6D1}" dt="2025-01-23T23:17:54.840" v="159" actId="20577"/>
          <ac:spMkLst>
            <pc:docMk/>
            <pc:sldMk cId="1777062866" sldId="2810"/>
            <ac:spMk id="4" creationId="{DA5A3666-F697-4459-4587-1A1F368A005D}"/>
          </ac:spMkLst>
        </pc:spChg>
        <pc:picChg chg="add mod">
          <ac:chgData name="VERVOORT Tom" userId="S::tom.vervoort@provincieantwerpen.be::131e2167-a33f-4ea2-90a4-3b7cdc99b129" providerId="AD" clId="Web-{FC334C2F-D68F-2F83-2D70-C240B4E3F6D1}" dt="2025-01-23T23:16:28.197" v="137" actId="1076"/>
          <ac:picMkLst>
            <pc:docMk/>
            <pc:sldMk cId="1777062866" sldId="2810"/>
            <ac:picMk id="37" creationId="{A5B15D8B-9459-0987-9666-667E5FED78E2}"/>
          </ac:picMkLst>
        </pc:picChg>
      </pc:sldChg>
    </pc:docChg>
  </pc:docChgLst>
  <pc:docChgLst>
    <pc:chgData name="DE VLAEMINCK Rembrandt" userId="S::rembrandt.devlaeminck@provincieantwerpen.be::755741b0-ee73-44f4-bc5a-bd60433b7a23" providerId="AD" clId="Web-{24DA98E9-82CF-581E-B7FC-71D2D35B0D03}"/>
    <pc:docChg chg="addSld modSld">
      <pc:chgData name="DE VLAEMINCK Rembrandt" userId="S::rembrandt.devlaeminck@provincieantwerpen.be::755741b0-ee73-44f4-bc5a-bd60433b7a23" providerId="AD" clId="Web-{24DA98E9-82CF-581E-B7FC-71D2D35B0D03}" dt="2025-01-24T11:16:06.413" v="11" actId="1076"/>
      <pc:docMkLst>
        <pc:docMk/>
      </pc:docMkLst>
      <pc:sldChg chg="addSp delSp modSp add replId">
        <pc:chgData name="DE VLAEMINCK Rembrandt" userId="S::rembrandt.devlaeminck@provincieantwerpen.be::755741b0-ee73-44f4-bc5a-bd60433b7a23" providerId="AD" clId="Web-{24DA98E9-82CF-581E-B7FC-71D2D35B0D03}" dt="2025-01-24T11:16:06.413" v="11" actId="1076"/>
        <pc:sldMkLst>
          <pc:docMk/>
          <pc:sldMk cId="123138693" sldId="2816"/>
        </pc:sldMkLst>
        <pc:spChg chg="mod">
          <ac:chgData name="DE VLAEMINCK Rembrandt" userId="S::rembrandt.devlaeminck@provincieantwerpen.be::755741b0-ee73-44f4-bc5a-bd60433b7a23" providerId="AD" clId="Web-{24DA98E9-82CF-581E-B7FC-71D2D35B0D03}" dt="2025-01-24T11:15:17.115" v="2" actId="20577"/>
          <ac:spMkLst>
            <pc:docMk/>
            <pc:sldMk cId="123138693" sldId="2816"/>
            <ac:spMk id="2" creationId="{00000000-0000-0000-0000-000000000000}"/>
          </ac:spMkLst>
        </pc:spChg>
        <pc:picChg chg="add mod">
          <ac:chgData name="DE VLAEMINCK Rembrandt" userId="S::rembrandt.devlaeminck@provincieantwerpen.be::755741b0-ee73-44f4-bc5a-bd60433b7a23" providerId="AD" clId="Web-{24DA98E9-82CF-581E-B7FC-71D2D35B0D03}" dt="2025-01-24T11:16:06.413" v="11" actId="1076"/>
          <ac:picMkLst>
            <pc:docMk/>
            <pc:sldMk cId="123138693" sldId="2816"/>
            <ac:picMk id="40" creationId="{08F27D5A-DE38-2338-AAD2-36302FFE4336}"/>
          </ac:picMkLst>
        </pc:picChg>
      </pc:sldChg>
    </pc:docChg>
  </pc:docChgLst>
  <pc:docChgLst>
    <pc:chgData name="MAES Sara" userId="S::sara.maes@provincieantwerpen.be::13c85579-58e5-4b0d-806d-df4fa273a422" providerId="AD" clId="Web-{A7C62B56-F9D1-8CB2-DBC8-159ED09AAF53}"/>
    <pc:docChg chg="addSld delSld modSld sldOrd">
      <pc:chgData name="MAES Sara" userId="S::sara.maes@provincieantwerpen.be::13c85579-58e5-4b0d-806d-df4fa273a422" providerId="AD" clId="Web-{A7C62B56-F9D1-8CB2-DBC8-159ED09AAF53}" dt="2025-01-23T21:01:36.048" v="1572"/>
      <pc:docMkLst>
        <pc:docMk/>
      </pc:docMkLst>
      <pc:sldChg chg="modSp">
        <pc:chgData name="MAES Sara" userId="S::sara.maes@provincieantwerpen.be::13c85579-58e5-4b0d-806d-df4fa273a422" providerId="AD" clId="Web-{A7C62B56-F9D1-8CB2-DBC8-159ED09AAF53}" dt="2025-01-23T18:58:53.604" v="270" actId="14100"/>
        <pc:sldMkLst>
          <pc:docMk/>
          <pc:sldMk cId="0" sldId="256"/>
        </pc:sldMkLst>
        <pc:spChg chg="mod">
          <ac:chgData name="MAES Sara" userId="S::sara.maes@provincieantwerpen.be::13c85579-58e5-4b0d-806d-df4fa273a422" providerId="AD" clId="Web-{A7C62B56-F9D1-8CB2-DBC8-159ED09AAF53}" dt="2025-01-23T18:58:53.604" v="270" actId="14100"/>
          <ac:spMkLst>
            <pc:docMk/>
            <pc:sldMk cId="0" sldId="256"/>
            <ac:spMk id="6" creationId="{00000000-0000-0000-0000-000000000000}"/>
          </ac:spMkLst>
        </pc:spChg>
      </pc:sldChg>
      <pc:sldChg chg="modSp">
        <pc:chgData name="MAES Sara" userId="S::sara.maes@provincieantwerpen.be::13c85579-58e5-4b0d-806d-df4fa273a422" providerId="AD" clId="Web-{A7C62B56-F9D1-8CB2-DBC8-159ED09AAF53}" dt="2025-01-23T18:59:47.544" v="273" actId="14100"/>
        <pc:sldMkLst>
          <pc:docMk/>
          <pc:sldMk cId="1641371436" sldId="2768"/>
        </pc:sldMkLst>
        <pc:spChg chg="mod">
          <ac:chgData name="MAES Sara" userId="S::sara.maes@provincieantwerpen.be::13c85579-58e5-4b0d-806d-df4fa273a422" providerId="AD" clId="Web-{A7C62B56-F9D1-8CB2-DBC8-159ED09AAF53}" dt="2025-01-23T18:59:47.544" v="273" actId="14100"/>
          <ac:spMkLst>
            <pc:docMk/>
            <pc:sldMk cId="1641371436" sldId="2768"/>
            <ac:spMk id="35" creationId="{53FDAAED-7826-D9FB-7D7B-B64F69B2CA99}"/>
          </ac:spMkLst>
        </pc:spChg>
      </pc:sldChg>
      <pc:sldChg chg="del ord">
        <pc:chgData name="MAES Sara" userId="S::sara.maes@provincieantwerpen.be::13c85579-58e5-4b0d-806d-df4fa273a422" providerId="AD" clId="Web-{A7C62B56-F9D1-8CB2-DBC8-159ED09AAF53}" dt="2025-01-23T20:16:12.817" v="1000"/>
        <pc:sldMkLst>
          <pc:docMk/>
          <pc:sldMk cId="28397488" sldId="2771"/>
        </pc:sldMkLst>
      </pc:sldChg>
      <pc:sldChg chg="modSp">
        <pc:chgData name="MAES Sara" userId="S::sara.maes@provincieantwerpen.be::13c85579-58e5-4b0d-806d-df4fa273a422" providerId="AD" clId="Web-{A7C62B56-F9D1-8CB2-DBC8-159ED09AAF53}" dt="2025-01-23T18:40:19.060" v="0" actId="14100"/>
        <pc:sldMkLst>
          <pc:docMk/>
          <pc:sldMk cId="4139366179" sldId="2772"/>
        </pc:sldMkLst>
        <pc:spChg chg="mod">
          <ac:chgData name="MAES Sara" userId="S::sara.maes@provincieantwerpen.be::13c85579-58e5-4b0d-806d-df4fa273a422" providerId="AD" clId="Web-{A7C62B56-F9D1-8CB2-DBC8-159ED09AAF53}" dt="2025-01-23T18:40:19.060" v="0" actId="14100"/>
          <ac:spMkLst>
            <pc:docMk/>
            <pc:sldMk cId="4139366179" sldId="2772"/>
            <ac:spMk id="35" creationId="{53FDAAED-7826-D9FB-7D7B-B64F69B2CA99}"/>
          </ac:spMkLst>
        </pc:spChg>
      </pc:sldChg>
      <pc:sldChg chg="del">
        <pc:chgData name="MAES Sara" userId="S::sara.maes@provincieantwerpen.be::13c85579-58e5-4b0d-806d-df4fa273a422" providerId="AD" clId="Web-{A7C62B56-F9D1-8CB2-DBC8-159ED09AAF53}" dt="2025-01-23T19:20:11.827" v="435"/>
        <pc:sldMkLst>
          <pc:docMk/>
          <pc:sldMk cId="3767786202" sldId="2773"/>
        </pc:sldMkLst>
      </pc:sldChg>
      <pc:sldChg chg="addSp modSp">
        <pc:chgData name="MAES Sara" userId="S::sara.maes@provincieantwerpen.be::13c85579-58e5-4b0d-806d-df4fa273a422" providerId="AD" clId="Web-{A7C62B56-F9D1-8CB2-DBC8-159ED09AAF53}" dt="2025-01-23T19:31:35.411" v="584" actId="1076"/>
        <pc:sldMkLst>
          <pc:docMk/>
          <pc:sldMk cId="3415189491" sldId="2774"/>
        </pc:sldMkLst>
      </pc:sldChg>
      <pc:sldChg chg="addSp modSp">
        <pc:chgData name="MAES Sara" userId="S::sara.maes@provincieantwerpen.be::13c85579-58e5-4b0d-806d-df4fa273a422" providerId="AD" clId="Web-{A7C62B56-F9D1-8CB2-DBC8-159ED09AAF53}" dt="2025-01-23T20:33:17.485" v="1179" actId="1076"/>
        <pc:sldMkLst>
          <pc:docMk/>
          <pc:sldMk cId="2795347409" sldId="2775"/>
        </pc:sldMkLst>
        <pc:spChg chg="mod">
          <ac:chgData name="MAES Sara" userId="S::sara.maes@provincieantwerpen.be::13c85579-58e5-4b0d-806d-df4fa273a422" providerId="AD" clId="Web-{A7C62B56-F9D1-8CB2-DBC8-159ED09AAF53}" dt="2025-01-23T20:30:06.420" v="1170" actId="1076"/>
          <ac:spMkLst>
            <pc:docMk/>
            <pc:sldMk cId="2795347409" sldId="2775"/>
            <ac:spMk id="2" creationId="{00000000-0000-0000-0000-000000000000}"/>
          </ac:spMkLst>
        </pc:spChg>
        <pc:picChg chg="add mod">
          <ac:chgData name="MAES Sara" userId="S::sara.maes@provincieantwerpen.be::13c85579-58e5-4b0d-806d-df4fa273a422" providerId="AD" clId="Web-{A7C62B56-F9D1-8CB2-DBC8-159ED09AAF53}" dt="2025-01-23T20:30:10.357" v="1171" actId="1076"/>
          <ac:picMkLst>
            <pc:docMk/>
            <pc:sldMk cId="2795347409" sldId="2775"/>
            <ac:picMk id="65" creationId="{571A8933-BDA5-AA39-1E53-ED92C39AA5FC}"/>
          </ac:picMkLst>
        </pc:picChg>
        <pc:picChg chg="add mod">
          <ac:chgData name="MAES Sara" userId="S::sara.maes@provincieantwerpen.be::13c85579-58e5-4b0d-806d-df4fa273a422" providerId="AD" clId="Web-{A7C62B56-F9D1-8CB2-DBC8-159ED09AAF53}" dt="2025-01-23T20:33:17.485" v="1179" actId="1076"/>
          <ac:picMkLst>
            <pc:docMk/>
            <pc:sldMk cId="2795347409" sldId="2775"/>
            <ac:picMk id="66" creationId="{7405E53D-74BA-2F9E-1213-464E81934E9E}"/>
          </ac:picMkLst>
        </pc:picChg>
      </pc:sldChg>
      <pc:sldChg chg="addSp delSp modSp">
        <pc:chgData name="MAES Sara" userId="S::sara.maes@provincieantwerpen.be::13c85579-58e5-4b0d-806d-df4fa273a422" providerId="AD" clId="Web-{A7C62B56-F9D1-8CB2-DBC8-159ED09AAF53}" dt="2025-01-23T19:44:43.490" v="647" actId="1076"/>
        <pc:sldMkLst>
          <pc:docMk/>
          <pc:sldMk cId="4040859053" sldId="2776"/>
        </pc:sldMkLst>
        <pc:spChg chg="mod">
          <ac:chgData name="MAES Sara" userId="S::sara.maes@provincieantwerpen.be::13c85579-58e5-4b0d-806d-df4fa273a422" providerId="AD" clId="Web-{A7C62B56-F9D1-8CB2-DBC8-159ED09AAF53}" dt="2025-01-23T19:44:24.005" v="642" actId="1076"/>
          <ac:spMkLst>
            <pc:docMk/>
            <pc:sldMk cId="4040859053" sldId="2776"/>
            <ac:spMk id="2" creationId="{00000000-0000-0000-0000-000000000000}"/>
          </ac:spMkLst>
        </pc:spChg>
      </pc:sldChg>
      <pc:sldChg chg="modSp">
        <pc:chgData name="MAES Sara" userId="S::sara.maes@provincieantwerpen.be::13c85579-58e5-4b0d-806d-df4fa273a422" providerId="AD" clId="Web-{A7C62B56-F9D1-8CB2-DBC8-159ED09AAF53}" dt="2025-01-23T19:16:06.616" v="378" actId="14100"/>
        <pc:sldMkLst>
          <pc:docMk/>
          <pc:sldMk cId="79689092" sldId="2777"/>
        </pc:sldMkLst>
      </pc:sldChg>
      <pc:sldChg chg="del">
        <pc:chgData name="MAES Sara" userId="S::sara.maes@provincieantwerpen.be::13c85579-58e5-4b0d-806d-df4fa273a422" providerId="AD" clId="Web-{A7C62B56-F9D1-8CB2-DBC8-159ED09AAF53}" dt="2025-01-23T21:01:36.048" v="1572"/>
        <pc:sldMkLst>
          <pc:docMk/>
          <pc:sldMk cId="1857453547" sldId="2778"/>
        </pc:sldMkLst>
      </pc:sldChg>
      <pc:sldChg chg="delSp">
        <pc:chgData name="MAES Sara" userId="S::sara.maes@provincieantwerpen.be::13c85579-58e5-4b0d-806d-df4fa273a422" providerId="AD" clId="Web-{A7C62B56-F9D1-8CB2-DBC8-159ED09AAF53}" dt="2025-01-23T19:34:14.756" v="596"/>
        <pc:sldMkLst>
          <pc:docMk/>
          <pc:sldMk cId="350912095" sldId="2779"/>
        </pc:sldMkLst>
      </pc:sldChg>
      <pc:sldChg chg="addSp delSp modSp">
        <pc:chgData name="MAES Sara" userId="S::sara.maes@provincieantwerpen.be::13c85579-58e5-4b0d-806d-df4fa273a422" providerId="AD" clId="Web-{A7C62B56-F9D1-8CB2-DBC8-159ED09AAF53}" dt="2025-01-23T20:40:06.776" v="1219" actId="1076"/>
        <pc:sldMkLst>
          <pc:docMk/>
          <pc:sldMk cId="2753165941" sldId="2780"/>
        </pc:sldMkLst>
      </pc:sldChg>
      <pc:sldChg chg="addSp modSp">
        <pc:chgData name="MAES Sara" userId="S::sara.maes@provincieantwerpen.be::13c85579-58e5-4b0d-806d-df4fa273a422" providerId="AD" clId="Web-{A7C62B56-F9D1-8CB2-DBC8-159ED09AAF53}" dt="2025-01-23T20:54:19.685" v="1464" actId="20577"/>
        <pc:sldMkLst>
          <pc:docMk/>
          <pc:sldMk cId="812334339" sldId="2781"/>
        </pc:sldMkLst>
        <pc:spChg chg="mod">
          <ac:chgData name="MAES Sara" userId="S::sara.maes@provincieantwerpen.be::13c85579-58e5-4b0d-806d-df4fa273a422" providerId="AD" clId="Web-{A7C62B56-F9D1-8CB2-DBC8-159ED09AAF53}" dt="2025-01-23T20:54:19.685" v="1464" actId="20577"/>
          <ac:spMkLst>
            <pc:docMk/>
            <pc:sldMk cId="812334339" sldId="2781"/>
            <ac:spMk id="2" creationId="{00000000-0000-0000-0000-000000000000}"/>
          </ac:spMkLst>
        </pc:spChg>
        <pc:spChg chg="add mod">
          <ac:chgData name="MAES Sara" userId="S::sara.maes@provincieantwerpen.be::13c85579-58e5-4b0d-806d-df4fa273a422" providerId="AD" clId="Web-{A7C62B56-F9D1-8CB2-DBC8-159ED09AAF53}" dt="2025-01-23T20:53:19.116" v="1440" actId="14100"/>
          <ac:spMkLst>
            <pc:docMk/>
            <pc:sldMk cId="812334339" sldId="2781"/>
            <ac:spMk id="3" creationId="{AE4B0E56-6A2A-404D-D1FC-F9B30D3D4020}"/>
          </ac:spMkLst>
        </pc:spChg>
        <pc:picChg chg="mod">
          <ac:chgData name="MAES Sara" userId="S::sara.maes@provincieantwerpen.be::13c85579-58e5-4b0d-806d-df4fa273a422" providerId="AD" clId="Web-{A7C62B56-F9D1-8CB2-DBC8-159ED09AAF53}" dt="2025-01-23T20:46:59.735" v="1311" actId="1076"/>
          <ac:picMkLst>
            <pc:docMk/>
            <pc:sldMk cId="812334339" sldId="2781"/>
            <ac:picMk id="41" creationId="{B10DEFE2-FCB5-E04F-0FF2-7CCF0F4955A7}"/>
          </ac:picMkLst>
        </pc:picChg>
      </pc:sldChg>
      <pc:sldChg chg="del">
        <pc:chgData name="MAES Sara" userId="S::sara.maes@provincieantwerpen.be::13c85579-58e5-4b0d-806d-df4fa273a422" providerId="AD" clId="Web-{A7C62B56-F9D1-8CB2-DBC8-159ED09AAF53}" dt="2025-01-23T20:53:45.810" v="1457"/>
        <pc:sldMkLst>
          <pc:docMk/>
          <pc:sldMk cId="1189599302" sldId="2782"/>
        </pc:sldMkLst>
      </pc:sldChg>
      <pc:sldChg chg="addSp delSp modSp modNotes">
        <pc:chgData name="MAES Sara" userId="S::sara.maes@provincieantwerpen.be::13c85579-58e5-4b0d-806d-df4fa273a422" providerId="AD" clId="Web-{A7C62B56-F9D1-8CB2-DBC8-159ED09AAF53}" dt="2025-01-23T21:01:02.891" v="1569" actId="1076"/>
        <pc:sldMkLst>
          <pc:docMk/>
          <pc:sldMk cId="2859834322" sldId="2783"/>
        </pc:sldMkLst>
        <pc:spChg chg="mod">
          <ac:chgData name="MAES Sara" userId="S::sara.maes@provincieantwerpen.be::13c85579-58e5-4b0d-806d-df4fa273a422" providerId="AD" clId="Web-{A7C62B56-F9D1-8CB2-DBC8-159ED09AAF53}" dt="2025-01-23T20:57:47.202" v="1549" actId="14100"/>
          <ac:spMkLst>
            <pc:docMk/>
            <pc:sldMk cId="2859834322" sldId="2783"/>
            <ac:spMk id="2" creationId="{00000000-0000-0000-0000-000000000000}"/>
          </ac:spMkLst>
        </pc:spChg>
        <pc:spChg chg="add mod">
          <ac:chgData name="MAES Sara" userId="S::sara.maes@provincieantwerpen.be::13c85579-58e5-4b0d-806d-df4fa273a422" providerId="AD" clId="Web-{A7C62B56-F9D1-8CB2-DBC8-159ED09AAF53}" dt="2025-01-23T20:57:35.655" v="1547" actId="20577"/>
          <ac:spMkLst>
            <pc:docMk/>
            <pc:sldMk cId="2859834322" sldId="2783"/>
            <ac:spMk id="36" creationId="{6B07F2DC-609D-C1A0-68F6-3431DF6759DA}"/>
          </ac:spMkLst>
        </pc:spChg>
        <pc:spChg chg="mod">
          <ac:chgData name="MAES Sara" userId="S::sara.maes@provincieantwerpen.be::13c85579-58e5-4b0d-806d-df4fa273a422" providerId="AD" clId="Web-{A7C62B56-F9D1-8CB2-DBC8-159ED09AAF53}" dt="2025-01-23T20:55:29.123" v="1492" actId="1076"/>
          <ac:spMkLst>
            <pc:docMk/>
            <pc:sldMk cId="2859834322" sldId="2783"/>
            <ac:spMk id="42" creationId="{225275F1-9433-C187-5112-19AD0A5615FE}"/>
          </ac:spMkLst>
        </pc:spChg>
        <pc:picChg chg="mod">
          <ac:chgData name="MAES Sara" userId="S::sara.maes@provincieantwerpen.be::13c85579-58e5-4b0d-806d-df4fa273a422" providerId="AD" clId="Web-{A7C62B56-F9D1-8CB2-DBC8-159ED09AAF53}" dt="2025-01-23T20:55:24.639" v="1491" actId="1076"/>
          <ac:picMkLst>
            <pc:docMk/>
            <pc:sldMk cId="2859834322" sldId="2783"/>
            <ac:picMk id="39" creationId="{9BD84369-B8FC-7092-9B92-45E2AE781453}"/>
          </ac:picMkLst>
        </pc:picChg>
        <pc:picChg chg="add mod">
          <ac:chgData name="MAES Sara" userId="S::sara.maes@provincieantwerpen.be::13c85579-58e5-4b0d-806d-df4fa273a422" providerId="AD" clId="Web-{A7C62B56-F9D1-8CB2-DBC8-159ED09AAF53}" dt="2025-01-23T20:59:13.437" v="1555" actId="1076"/>
          <ac:picMkLst>
            <pc:docMk/>
            <pc:sldMk cId="2859834322" sldId="2783"/>
            <ac:picMk id="44" creationId="{FD973DF0-C60E-C4D0-A4C2-6C8506E32E04}"/>
          </ac:picMkLst>
        </pc:picChg>
      </pc:sldChg>
      <pc:sldChg chg="addSp delSp modSp modNotes">
        <pc:chgData name="MAES Sara" userId="S::sara.maes@provincieantwerpen.be::13c85579-58e5-4b0d-806d-df4fa273a422" providerId="AD" clId="Web-{A7C62B56-F9D1-8CB2-DBC8-159ED09AAF53}" dt="2025-01-23T20:30:39.982" v="1173" actId="20577"/>
        <pc:sldMkLst>
          <pc:docMk/>
          <pc:sldMk cId="1006996904" sldId="2784"/>
        </pc:sldMkLst>
        <pc:spChg chg="mod">
          <ac:chgData name="MAES Sara" userId="S::sara.maes@provincieantwerpen.be::13c85579-58e5-4b0d-806d-df4fa273a422" providerId="AD" clId="Web-{A7C62B56-F9D1-8CB2-DBC8-159ED09AAF53}" dt="2025-01-23T20:30:39.982" v="1173" actId="20577"/>
          <ac:spMkLst>
            <pc:docMk/>
            <pc:sldMk cId="1006996904" sldId="2784"/>
            <ac:spMk id="2" creationId="{00000000-0000-0000-0000-000000000000}"/>
          </ac:spMkLst>
        </pc:spChg>
        <pc:picChg chg="add mod">
          <ac:chgData name="MAES Sara" userId="S::sara.maes@provincieantwerpen.be::13c85579-58e5-4b0d-806d-df4fa273a422" providerId="AD" clId="Web-{A7C62B56-F9D1-8CB2-DBC8-159ED09AAF53}" dt="2025-01-23T19:18:31.217" v="434" actId="14100"/>
          <ac:picMkLst>
            <pc:docMk/>
            <pc:sldMk cId="1006996904" sldId="2784"/>
            <ac:picMk id="37" creationId="{4EB2A239-821F-2FF9-F9B1-B1B5F5CAC282}"/>
          </ac:picMkLst>
        </pc:picChg>
      </pc:sldChg>
      <pc:sldChg chg="addSp delSp modSp">
        <pc:chgData name="MAES Sara" userId="S::sara.maes@provincieantwerpen.be::13c85579-58e5-4b0d-806d-df4fa273a422" providerId="AD" clId="Web-{A7C62B56-F9D1-8CB2-DBC8-159ED09AAF53}" dt="2025-01-23T20:25:54.214" v="1136" actId="1076"/>
        <pc:sldMkLst>
          <pc:docMk/>
          <pc:sldMk cId="442186319" sldId="2787"/>
        </pc:sldMkLst>
        <pc:spChg chg="mod">
          <ac:chgData name="MAES Sara" userId="S::sara.maes@provincieantwerpen.be::13c85579-58e5-4b0d-806d-df4fa273a422" providerId="AD" clId="Web-{A7C62B56-F9D1-8CB2-DBC8-159ED09AAF53}" dt="2025-01-23T20:23:04.979" v="1025" actId="20577"/>
          <ac:spMkLst>
            <pc:docMk/>
            <pc:sldMk cId="442186319" sldId="2787"/>
            <ac:spMk id="2" creationId="{00000000-0000-0000-0000-000000000000}"/>
          </ac:spMkLst>
        </pc:spChg>
        <pc:spChg chg="mod">
          <ac:chgData name="MAES Sara" userId="S::sara.maes@provincieantwerpen.be::13c85579-58e5-4b0d-806d-df4fa273a422" providerId="AD" clId="Web-{A7C62B56-F9D1-8CB2-DBC8-159ED09AAF53}" dt="2025-01-23T20:25:38.855" v="1132" actId="20577"/>
          <ac:spMkLst>
            <pc:docMk/>
            <pc:sldMk cId="442186319" sldId="2787"/>
            <ac:spMk id="36" creationId="{6FAE5D80-07D7-7089-BB6A-7390018A0AC7}"/>
          </ac:spMkLst>
        </pc:spChg>
      </pc:sldChg>
      <pc:sldChg chg="addSp delSp modSp">
        <pc:chgData name="MAES Sara" userId="S::sara.maes@provincieantwerpen.be::13c85579-58e5-4b0d-806d-df4fa273a422" providerId="AD" clId="Web-{A7C62B56-F9D1-8CB2-DBC8-159ED09AAF53}" dt="2025-01-23T20:11:28.798" v="976" actId="1076"/>
        <pc:sldMkLst>
          <pc:docMk/>
          <pc:sldMk cId="1688231913" sldId="2791"/>
        </pc:sldMkLst>
      </pc:sldChg>
      <pc:sldChg chg="addSp delSp modSp">
        <pc:chgData name="MAES Sara" userId="S::sara.maes@provincieantwerpen.be::13c85579-58e5-4b0d-806d-df4fa273a422" providerId="AD" clId="Web-{A7C62B56-F9D1-8CB2-DBC8-159ED09AAF53}" dt="2025-01-23T20:07:32.776" v="943" actId="14100"/>
        <pc:sldMkLst>
          <pc:docMk/>
          <pc:sldMk cId="3925341018" sldId="2793"/>
        </pc:sldMkLst>
        <pc:spChg chg="add mod">
          <ac:chgData name="MAES Sara" userId="S::sara.maes@provincieantwerpen.be::13c85579-58e5-4b0d-806d-df4fa273a422" providerId="AD" clId="Web-{A7C62B56-F9D1-8CB2-DBC8-159ED09AAF53}" dt="2025-01-23T20:05:29.958" v="933" actId="14100"/>
          <ac:spMkLst>
            <pc:docMk/>
            <pc:sldMk cId="3925341018" sldId="2793"/>
            <ac:spMk id="40" creationId="{94BB931C-44E6-AD4F-C850-5407BC41A595}"/>
          </ac:spMkLst>
        </pc:spChg>
        <pc:spChg chg="mod">
          <ac:chgData name="MAES Sara" userId="S::sara.maes@provincieantwerpen.be::13c85579-58e5-4b0d-806d-df4fa273a422" providerId="AD" clId="Web-{A7C62B56-F9D1-8CB2-DBC8-159ED09AAF53}" dt="2025-01-23T19:59:36.968" v="874" actId="20577"/>
          <ac:spMkLst>
            <pc:docMk/>
            <pc:sldMk cId="3925341018" sldId="2793"/>
            <ac:spMk id="44" creationId="{0F656689-5261-D0D0-9989-6674EE7A2555}"/>
          </ac:spMkLst>
        </pc:spChg>
        <pc:picChg chg="add mod">
          <ac:chgData name="MAES Sara" userId="S::sara.maes@provincieantwerpen.be::13c85579-58e5-4b0d-806d-df4fa273a422" providerId="AD" clId="Web-{A7C62B56-F9D1-8CB2-DBC8-159ED09AAF53}" dt="2025-01-23T20:05:58.927" v="936" actId="1076"/>
          <ac:picMkLst>
            <pc:docMk/>
            <pc:sldMk cId="3925341018" sldId="2793"/>
            <ac:picMk id="42" creationId="{68095962-21E8-A8A0-C3E3-1043438CF1C4}"/>
          </ac:picMkLst>
        </pc:picChg>
        <pc:picChg chg="add mod">
          <ac:chgData name="MAES Sara" userId="S::sara.maes@provincieantwerpen.be::13c85579-58e5-4b0d-806d-df4fa273a422" providerId="AD" clId="Web-{A7C62B56-F9D1-8CB2-DBC8-159ED09AAF53}" dt="2025-01-23T20:07:32.776" v="943" actId="14100"/>
          <ac:picMkLst>
            <pc:docMk/>
            <pc:sldMk cId="3925341018" sldId="2793"/>
            <ac:picMk id="43" creationId="{CC7D0771-C366-2263-8FEC-5008E30D748C}"/>
          </ac:picMkLst>
        </pc:picChg>
        <pc:picChg chg="mod">
          <ac:chgData name="MAES Sara" userId="S::sara.maes@provincieantwerpen.be::13c85579-58e5-4b0d-806d-df4fa273a422" providerId="AD" clId="Web-{A7C62B56-F9D1-8CB2-DBC8-159ED09AAF53}" dt="2025-01-23T20:03:50.270" v="919" actId="14100"/>
          <ac:picMkLst>
            <pc:docMk/>
            <pc:sldMk cId="3925341018" sldId="2793"/>
            <ac:picMk id="52" creationId="{00E9B7DB-3A41-EA0D-ACA4-4DFA6ED50D88}"/>
          </ac:picMkLst>
        </pc:picChg>
      </pc:sldChg>
      <pc:sldChg chg="modSp del">
        <pc:chgData name="MAES Sara" userId="S::sara.maes@provincieantwerpen.be::13c85579-58e5-4b0d-806d-df4fa273a422" providerId="AD" clId="Web-{A7C62B56-F9D1-8CB2-DBC8-159ED09AAF53}" dt="2025-01-23T19:53:11.262" v="797"/>
        <pc:sldMkLst>
          <pc:docMk/>
          <pc:sldMk cId="4110140597" sldId="2794"/>
        </pc:sldMkLst>
      </pc:sldChg>
      <pc:sldChg chg="delSp modSp ord">
        <pc:chgData name="MAES Sara" userId="S::sara.maes@provincieantwerpen.be::13c85579-58e5-4b0d-806d-df4fa273a422" providerId="AD" clId="Web-{A7C62B56-F9D1-8CB2-DBC8-159ED09AAF53}" dt="2025-01-23T19:46:45.725" v="686" actId="14100"/>
        <pc:sldMkLst>
          <pc:docMk/>
          <pc:sldMk cId="443230873" sldId="2795"/>
        </pc:sldMkLst>
        <pc:spChg chg="mod">
          <ac:chgData name="MAES Sara" userId="S::sara.maes@provincieantwerpen.be::13c85579-58e5-4b0d-806d-df4fa273a422" providerId="AD" clId="Web-{A7C62B56-F9D1-8CB2-DBC8-159ED09AAF53}" dt="2025-01-23T19:46:14.365" v="677" actId="14100"/>
          <ac:spMkLst>
            <pc:docMk/>
            <pc:sldMk cId="443230873" sldId="2795"/>
            <ac:spMk id="43" creationId="{E6A993F6-3AFF-1CAA-481B-41F6310AA4CB}"/>
          </ac:spMkLst>
        </pc:spChg>
        <pc:spChg chg="mod">
          <ac:chgData name="MAES Sara" userId="S::sara.maes@provincieantwerpen.be::13c85579-58e5-4b0d-806d-df4fa273a422" providerId="AD" clId="Web-{A7C62B56-F9D1-8CB2-DBC8-159ED09AAF53}" dt="2025-01-23T19:45:26.630" v="666" actId="20577"/>
          <ac:spMkLst>
            <pc:docMk/>
            <pc:sldMk cId="443230873" sldId="2795"/>
            <ac:spMk id="44" creationId="{0F656689-5261-D0D0-9989-6674EE7A2555}"/>
          </ac:spMkLst>
        </pc:spChg>
        <pc:picChg chg="mod">
          <ac:chgData name="MAES Sara" userId="S::sara.maes@provincieantwerpen.be::13c85579-58e5-4b0d-806d-df4fa273a422" providerId="AD" clId="Web-{A7C62B56-F9D1-8CB2-DBC8-159ED09AAF53}" dt="2025-01-23T19:46:45.725" v="686" actId="14100"/>
          <ac:picMkLst>
            <pc:docMk/>
            <pc:sldMk cId="443230873" sldId="2795"/>
            <ac:picMk id="36" creationId="{0ACD60F4-3E8E-9247-9C8C-08B66085E1EA}"/>
          </ac:picMkLst>
        </pc:picChg>
        <pc:picChg chg="mod">
          <ac:chgData name="MAES Sara" userId="S::sara.maes@provincieantwerpen.be::13c85579-58e5-4b0d-806d-df4fa273a422" providerId="AD" clId="Web-{A7C62B56-F9D1-8CB2-DBC8-159ED09AAF53}" dt="2025-01-23T19:46:36.803" v="683" actId="1076"/>
          <ac:picMkLst>
            <pc:docMk/>
            <pc:sldMk cId="443230873" sldId="2795"/>
            <ac:picMk id="42" creationId="{DD115785-8328-C44F-0860-16D48F121217}"/>
          </ac:picMkLst>
        </pc:picChg>
      </pc:sldChg>
      <pc:sldChg chg="addSp delSp modSp ord">
        <pc:chgData name="MAES Sara" userId="S::sara.maes@provincieantwerpen.be::13c85579-58e5-4b0d-806d-df4fa273a422" providerId="AD" clId="Web-{A7C62B56-F9D1-8CB2-DBC8-159ED09AAF53}" dt="2025-01-23T19:52:04.652" v="796" actId="20577"/>
        <pc:sldMkLst>
          <pc:docMk/>
          <pc:sldMk cId="641216674" sldId="2796"/>
        </pc:sldMkLst>
        <pc:spChg chg="mod">
          <ac:chgData name="MAES Sara" userId="S::sara.maes@provincieantwerpen.be::13c85579-58e5-4b0d-806d-df4fa273a422" providerId="AD" clId="Web-{A7C62B56-F9D1-8CB2-DBC8-159ED09AAF53}" dt="2025-01-23T19:49:48.742" v="753" actId="20577"/>
          <ac:spMkLst>
            <pc:docMk/>
            <pc:sldMk cId="641216674" sldId="2796"/>
            <ac:spMk id="2" creationId="{EE06A672-A5F2-9FF5-1037-BF1A17A7938A}"/>
          </ac:spMkLst>
        </pc:spChg>
        <pc:spChg chg="mod">
          <ac:chgData name="MAES Sara" userId="S::sara.maes@provincieantwerpen.be::13c85579-58e5-4b0d-806d-df4fa273a422" providerId="AD" clId="Web-{A7C62B56-F9D1-8CB2-DBC8-159ED09AAF53}" dt="2025-01-23T19:50:54.211" v="769" actId="20577"/>
          <ac:spMkLst>
            <pc:docMk/>
            <pc:sldMk cId="641216674" sldId="2796"/>
            <ac:spMk id="36" creationId="{AF852F9E-FE83-BDCA-C063-596199457107}"/>
          </ac:spMkLst>
        </pc:spChg>
        <pc:spChg chg="mod">
          <ac:chgData name="MAES Sara" userId="S::sara.maes@provincieantwerpen.be::13c85579-58e5-4b0d-806d-df4fa273a422" providerId="AD" clId="Web-{A7C62B56-F9D1-8CB2-DBC8-159ED09AAF53}" dt="2025-01-23T19:52:04.652" v="796" actId="20577"/>
          <ac:spMkLst>
            <pc:docMk/>
            <pc:sldMk cId="641216674" sldId="2796"/>
            <ac:spMk id="44" creationId="{0F656689-5261-D0D0-9989-6674EE7A2555}"/>
          </ac:spMkLst>
        </pc:spChg>
        <pc:picChg chg="mod">
          <ac:chgData name="MAES Sara" userId="S::sara.maes@provincieantwerpen.be::13c85579-58e5-4b0d-806d-df4fa273a422" providerId="AD" clId="Web-{A7C62B56-F9D1-8CB2-DBC8-159ED09AAF53}" dt="2025-01-23T19:50:08.883" v="757" actId="1076"/>
          <ac:picMkLst>
            <pc:docMk/>
            <pc:sldMk cId="641216674" sldId="2796"/>
            <ac:picMk id="4" creationId="{6ED6FB1D-9343-3C23-76DD-70C9C2861E3B}"/>
          </ac:picMkLst>
        </pc:picChg>
      </pc:sldChg>
      <pc:sldChg chg="modSp">
        <pc:chgData name="MAES Sara" userId="S::sara.maes@provincieantwerpen.be::13c85579-58e5-4b0d-806d-df4fa273a422" providerId="AD" clId="Web-{A7C62B56-F9D1-8CB2-DBC8-159ED09AAF53}" dt="2025-01-23T19:34:03.943" v="595" actId="1076"/>
        <pc:sldMkLst>
          <pc:docMk/>
          <pc:sldMk cId="4202374647" sldId="2797"/>
        </pc:sldMkLst>
        <pc:picChg chg="mod">
          <ac:chgData name="MAES Sara" userId="S::sara.maes@provincieantwerpen.be::13c85579-58e5-4b0d-806d-df4fa273a422" providerId="AD" clId="Web-{A7C62B56-F9D1-8CB2-DBC8-159ED09AAF53}" dt="2025-01-23T19:34:03.943" v="595" actId="1076"/>
          <ac:picMkLst>
            <pc:docMk/>
            <pc:sldMk cId="4202374647" sldId="2797"/>
            <ac:picMk id="37" creationId="{6CAF6082-1946-4B5B-DE84-FA253A233F47}"/>
          </ac:picMkLst>
        </pc:picChg>
      </pc:sldChg>
      <pc:sldChg chg="del">
        <pc:chgData name="MAES Sara" userId="S::sara.maes@provincieantwerpen.be::13c85579-58e5-4b0d-806d-df4fa273a422" providerId="AD" clId="Web-{A7C62B56-F9D1-8CB2-DBC8-159ED09AAF53}" dt="2025-01-23T21:01:30.079" v="1571"/>
        <pc:sldMkLst>
          <pc:docMk/>
          <pc:sldMk cId="1001615749" sldId="2800"/>
        </pc:sldMkLst>
      </pc:sldChg>
      <pc:sldChg chg="modSp add replId">
        <pc:chgData name="MAES Sara" userId="S::sara.maes@provincieantwerpen.be::13c85579-58e5-4b0d-806d-df4fa273a422" providerId="AD" clId="Web-{A7C62B56-F9D1-8CB2-DBC8-159ED09AAF53}" dt="2025-01-23T19:08:51.097" v="342" actId="20577"/>
        <pc:sldMkLst>
          <pc:docMk/>
          <pc:sldMk cId="11017574" sldId="2801"/>
        </pc:sldMkLst>
      </pc:sldChg>
      <pc:sldChg chg="modSp del">
        <pc:chgData name="MAES Sara" userId="S::sara.maes@provincieantwerpen.be::13c85579-58e5-4b0d-806d-df4fa273a422" providerId="AD" clId="Web-{A7C62B56-F9D1-8CB2-DBC8-159ED09AAF53}" dt="2025-01-23T21:01:14.001" v="1570"/>
        <pc:sldMkLst>
          <pc:docMk/>
          <pc:sldMk cId="3813051084" sldId="2803"/>
        </pc:sldMkLst>
      </pc:sldChg>
      <pc:sldChg chg="addSp delSp modSp add replId">
        <pc:chgData name="MAES Sara" userId="S::sara.maes@provincieantwerpen.be::13c85579-58e5-4b0d-806d-df4fa273a422" providerId="AD" clId="Web-{A7C62B56-F9D1-8CB2-DBC8-159ED09AAF53}" dt="2025-01-23T20:21:22.414" v="1017" actId="1076"/>
        <pc:sldMkLst>
          <pc:docMk/>
          <pc:sldMk cId="2479242656" sldId="2805"/>
        </pc:sldMkLst>
      </pc:sldChg>
      <pc:sldChg chg="add replId">
        <pc:chgData name="MAES Sara" userId="S::sara.maes@provincieantwerpen.be::13c85579-58e5-4b0d-806d-df4fa273a422" providerId="AD" clId="Web-{A7C62B56-F9D1-8CB2-DBC8-159ED09AAF53}" dt="2025-01-23T20:35:07.704" v="1180"/>
        <pc:sldMkLst>
          <pc:docMk/>
          <pc:sldMk cId="3007622048" sldId="2806"/>
        </pc:sldMkLst>
      </pc:sldChg>
      <pc:sldChg chg="add del replId">
        <pc:chgData name="MAES Sara" userId="S::sara.maes@provincieantwerpen.be::13c85579-58e5-4b0d-806d-df4fa273a422" providerId="AD" clId="Web-{A7C62B56-F9D1-8CB2-DBC8-159ED09AAF53}" dt="2025-01-23T20:53:42.075" v="1456"/>
        <pc:sldMkLst>
          <pc:docMk/>
          <pc:sldMk cId="2133302637" sldId="2807"/>
        </pc:sldMkLst>
      </pc:sldChg>
      <pc:sldChg chg="addSp delSp modSp add replId">
        <pc:chgData name="MAES Sara" userId="S::sara.maes@provincieantwerpen.be::13c85579-58e5-4b0d-806d-df4fa273a422" providerId="AD" clId="Web-{A7C62B56-F9D1-8CB2-DBC8-159ED09AAF53}" dt="2025-01-23T20:54:27.482" v="1468" actId="20577"/>
        <pc:sldMkLst>
          <pc:docMk/>
          <pc:sldMk cId="1693098990" sldId="2808"/>
        </pc:sldMkLst>
        <pc:spChg chg="mod">
          <ac:chgData name="MAES Sara" userId="S::sara.maes@provincieantwerpen.be::13c85579-58e5-4b0d-806d-df4fa273a422" providerId="AD" clId="Web-{A7C62B56-F9D1-8CB2-DBC8-159ED09AAF53}" dt="2025-01-23T20:54:27.482" v="1468" actId="20577"/>
          <ac:spMkLst>
            <pc:docMk/>
            <pc:sldMk cId="1693098990" sldId="2808"/>
            <ac:spMk id="2" creationId="{00000000-0000-0000-0000-000000000000}"/>
          </ac:spMkLst>
        </pc:spChg>
        <pc:spChg chg="mod">
          <ac:chgData name="MAES Sara" userId="S::sara.maes@provincieantwerpen.be::13c85579-58e5-4b0d-806d-df4fa273a422" providerId="AD" clId="Web-{A7C62B56-F9D1-8CB2-DBC8-159ED09AAF53}" dt="2025-01-23T20:53:33.278" v="1455" actId="14100"/>
          <ac:spMkLst>
            <pc:docMk/>
            <pc:sldMk cId="1693098990" sldId="2808"/>
            <ac:spMk id="3" creationId="{AE4B0E56-6A2A-404D-D1FC-F9B30D3D4020}"/>
          </ac:spMkLst>
        </pc:spChg>
        <pc:picChg chg="add mod">
          <ac:chgData name="MAES Sara" userId="S::sara.maes@provincieantwerpen.be::13c85579-58e5-4b0d-806d-df4fa273a422" providerId="AD" clId="Web-{A7C62B56-F9D1-8CB2-DBC8-159ED09AAF53}" dt="2025-01-23T20:52:58.240" v="1419" actId="1076"/>
          <ac:picMkLst>
            <pc:docMk/>
            <pc:sldMk cId="1693098990" sldId="2808"/>
            <ac:picMk id="36" creationId="{F661D8D9-E297-E4C8-6E11-56A4C19278E0}"/>
          </ac:picMkLst>
        </pc:picChg>
      </pc:sldChg>
    </pc:docChg>
  </pc:docChgLst>
  <pc:docChgLst>
    <pc:chgData name="MAES Sara" userId="S::sara.maes@provincieantwerpen.be::13c85579-58e5-4b0d-806d-df4fa273a422" providerId="AD" clId="Web-{BC5E8917-9E46-9141-94C2-0BD02B6615D3}"/>
    <pc:docChg chg="addSld modSld">
      <pc:chgData name="MAES Sara" userId="S::sara.maes@provincieantwerpen.be::13c85579-58e5-4b0d-806d-df4fa273a422" providerId="AD" clId="Web-{BC5E8917-9E46-9141-94C2-0BD02B6615D3}" dt="2025-01-14T12:55:58.636" v="66" actId="20577"/>
      <pc:docMkLst>
        <pc:docMk/>
      </pc:docMkLst>
      <pc:sldChg chg="addSp modSp">
        <pc:chgData name="MAES Sara" userId="S::sara.maes@provincieantwerpen.be::13c85579-58e5-4b0d-806d-df4fa273a422" providerId="AD" clId="Web-{BC5E8917-9E46-9141-94C2-0BD02B6615D3}" dt="2025-01-14T12:55:17.244" v="61" actId="20577"/>
        <pc:sldMkLst>
          <pc:docMk/>
          <pc:sldMk cId="1773743292" sldId="275"/>
        </pc:sldMkLst>
      </pc:sldChg>
      <pc:sldChg chg="modSp add replId">
        <pc:chgData name="MAES Sara" userId="S::sara.maes@provincieantwerpen.be::13c85579-58e5-4b0d-806d-df4fa273a422" providerId="AD" clId="Web-{BC5E8917-9E46-9141-94C2-0BD02B6615D3}" dt="2025-01-14T12:55:58.636" v="66" actId="20577"/>
        <pc:sldMkLst>
          <pc:docMk/>
          <pc:sldMk cId="2031920170" sldId="2756"/>
        </pc:sldMkLst>
      </pc:sldChg>
      <pc:sldChg chg="modSp add replId">
        <pc:chgData name="MAES Sara" userId="S::sara.maes@provincieantwerpen.be::13c85579-58e5-4b0d-806d-df4fa273a422" providerId="AD" clId="Web-{BC5E8917-9E46-9141-94C2-0BD02B6615D3}" dt="2025-01-14T12:55:48.182" v="65" actId="20577"/>
        <pc:sldMkLst>
          <pc:docMk/>
          <pc:sldMk cId="3340204970" sldId="2757"/>
        </pc:sldMkLst>
      </pc:sldChg>
    </pc:docChg>
  </pc:docChgLst>
  <pc:docChgLst>
    <pc:chgData name="MAES Sara" userId="S::sara.maes@provincieantwerpen.be::13c85579-58e5-4b0d-806d-df4fa273a422" providerId="AD" clId="Web-{5809BD59-DB84-58FE-6006-F9D8E9FE646F}"/>
    <pc:docChg chg="addSld delSld modSld sldOrd">
      <pc:chgData name="MAES Sara" userId="S::sara.maes@provincieantwerpen.be::13c85579-58e5-4b0d-806d-df4fa273a422" providerId="AD" clId="Web-{5809BD59-DB84-58FE-6006-F9D8E9FE646F}" dt="2025-01-09T16:08:50.534" v="843" actId="14100"/>
      <pc:docMkLst>
        <pc:docMk/>
      </pc:docMkLst>
      <pc:sldChg chg="del">
        <pc:chgData name="MAES Sara" userId="S::sara.maes@provincieantwerpen.be::13c85579-58e5-4b0d-806d-df4fa273a422" providerId="AD" clId="Web-{5809BD59-DB84-58FE-6006-F9D8E9FE646F}" dt="2025-01-09T14:11:51.118" v="522"/>
        <pc:sldMkLst>
          <pc:docMk/>
          <pc:sldMk cId="0" sldId="261"/>
        </pc:sldMkLst>
      </pc:sldChg>
      <pc:sldChg chg="modSp">
        <pc:chgData name="MAES Sara" userId="S::sara.maes@provincieantwerpen.be::13c85579-58e5-4b0d-806d-df4fa273a422" providerId="AD" clId="Web-{5809BD59-DB84-58FE-6006-F9D8E9FE646F}" dt="2025-01-09T13:47:04.283" v="479" actId="20577"/>
        <pc:sldMkLst>
          <pc:docMk/>
          <pc:sldMk cId="0" sldId="262"/>
        </pc:sldMkLst>
      </pc:sldChg>
      <pc:sldChg chg="del">
        <pc:chgData name="MAES Sara" userId="S::sara.maes@provincieantwerpen.be::13c85579-58e5-4b0d-806d-df4fa273a422" providerId="AD" clId="Web-{5809BD59-DB84-58FE-6006-F9D8E9FE646F}" dt="2025-01-09T09:16:48.878" v="99"/>
        <pc:sldMkLst>
          <pc:docMk/>
          <pc:sldMk cId="0" sldId="264"/>
        </pc:sldMkLst>
      </pc:sldChg>
      <pc:sldChg chg="del">
        <pc:chgData name="MAES Sara" userId="S::sara.maes@provincieantwerpen.be::13c85579-58e5-4b0d-806d-df4fa273a422" providerId="AD" clId="Web-{5809BD59-DB84-58FE-6006-F9D8E9FE646F}" dt="2025-01-09T09:16:45.252" v="98"/>
        <pc:sldMkLst>
          <pc:docMk/>
          <pc:sldMk cId="0" sldId="266"/>
        </pc:sldMkLst>
      </pc:sldChg>
      <pc:sldChg chg="del">
        <pc:chgData name="MAES Sara" userId="S::sara.maes@provincieantwerpen.be::13c85579-58e5-4b0d-806d-df4fa273a422" providerId="AD" clId="Web-{5809BD59-DB84-58FE-6006-F9D8E9FE646F}" dt="2025-01-09T09:16:42.440" v="97"/>
        <pc:sldMkLst>
          <pc:docMk/>
          <pc:sldMk cId="0" sldId="268"/>
        </pc:sldMkLst>
      </pc:sldChg>
      <pc:sldChg chg="addSp modSp ord">
        <pc:chgData name="MAES Sara" userId="S::sara.maes@provincieantwerpen.be::13c85579-58e5-4b0d-806d-df4fa273a422" providerId="AD" clId="Web-{5809BD59-DB84-58FE-6006-F9D8E9FE646F}" dt="2025-01-09T15:59:19.223" v="770" actId="1076"/>
        <pc:sldMkLst>
          <pc:docMk/>
          <pc:sldMk cId="0" sldId="269"/>
        </pc:sldMkLst>
      </pc:sldChg>
      <pc:sldChg chg="addSp delSp modSp add ord replId">
        <pc:chgData name="MAES Sara" userId="S::sara.maes@provincieantwerpen.be::13c85579-58e5-4b0d-806d-df4fa273a422" providerId="AD" clId="Web-{5809BD59-DB84-58FE-6006-F9D8E9FE646F}" dt="2025-01-09T09:15:14.094" v="85" actId="1076"/>
        <pc:sldMkLst>
          <pc:docMk/>
          <pc:sldMk cId="953511708" sldId="270"/>
        </pc:sldMkLst>
      </pc:sldChg>
      <pc:sldChg chg="modSp add replId">
        <pc:chgData name="MAES Sara" userId="S::sara.maes@provincieantwerpen.be::13c85579-58e5-4b0d-806d-df4fa273a422" providerId="AD" clId="Web-{5809BD59-DB84-58FE-6006-F9D8E9FE646F}" dt="2025-01-09T13:46:20.765" v="471" actId="20577"/>
        <pc:sldMkLst>
          <pc:docMk/>
          <pc:sldMk cId="2486680768" sldId="271"/>
        </pc:sldMkLst>
      </pc:sldChg>
      <pc:sldChg chg="modSp add replId">
        <pc:chgData name="MAES Sara" userId="S::sara.maes@provincieantwerpen.be::13c85579-58e5-4b0d-806d-df4fa273a422" providerId="AD" clId="Web-{5809BD59-DB84-58FE-6006-F9D8E9FE646F}" dt="2025-01-09T13:32:40.446" v="469" actId="20577"/>
        <pc:sldMkLst>
          <pc:docMk/>
          <pc:sldMk cId="1625593962" sldId="272"/>
        </pc:sldMkLst>
      </pc:sldChg>
      <pc:sldChg chg="addSp delSp modSp add replId">
        <pc:chgData name="MAES Sara" userId="S::sara.maes@provincieantwerpen.be::13c85579-58e5-4b0d-806d-df4fa273a422" providerId="AD" clId="Web-{5809BD59-DB84-58FE-6006-F9D8E9FE646F}" dt="2025-01-09T15:59:36.927" v="772" actId="20577"/>
        <pc:sldMkLst>
          <pc:docMk/>
          <pc:sldMk cId="3202369670" sldId="273"/>
        </pc:sldMkLst>
      </pc:sldChg>
      <pc:sldChg chg="modSp add del replId">
        <pc:chgData name="MAES Sara" userId="S::sara.maes@provincieantwerpen.be::13c85579-58e5-4b0d-806d-df4fa273a422" providerId="AD" clId="Web-{5809BD59-DB84-58FE-6006-F9D8E9FE646F}" dt="2025-01-09T13:31:03.238" v="348"/>
        <pc:sldMkLst>
          <pc:docMk/>
          <pc:sldMk cId="3307369552" sldId="274"/>
        </pc:sldMkLst>
      </pc:sldChg>
      <pc:sldChg chg="modSp add replId">
        <pc:chgData name="MAES Sara" userId="S::sara.maes@provincieantwerpen.be::13c85579-58e5-4b0d-806d-df4fa273a422" providerId="AD" clId="Web-{5809BD59-DB84-58FE-6006-F9D8E9FE646F}" dt="2025-01-09T15:18:19.674" v="726" actId="20577"/>
        <pc:sldMkLst>
          <pc:docMk/>
          <pc:sldMk cId="1773743292" sldId="275"/>
        </pc:sldMkLst>
      </pc:sldChg>
      <pc:sldChg chg="modSp add replId">
        <pc:chgData name="MAES Sara" userId="S::sara.maes@provincieantwerpen.be::13c85579-58e5-4b0d-806d-df4fa273a422" providerId="AD" clId="Web-{5809BD59-DB84-58FE-6006-F9D8E9FE646F}" dt="2025-01-09T14:35:23.215" v="662" actId="20577"/>
        <pc:sldMkLst>
          <pc:docMk/>
          <pc:sldMk cId="1916277839" sldId="276"/>
        </pc:sldMkLst>
      </pc:sldChg>
      <pc:sldChg chg="modSp add replId">
        <pc:chgData name="MAES Sara" userId="S::sara.maes@provincieantwerpen.be::13c85579-58e5-4b0d-806d-df4fa273a422" providerId="AD" clId="Web-{5809BD59-DB84-58FE-6006-F9D8E9FE646F}" dt="2025-01-09T14:38:13.613" v="723" actId="20577"/>
        <pc:sldMkLst>
          <pc:docMk/>
          <pc:sldMk cId="4291493414" sldId="277"/>
        </pc:sldMkLst>
      </pc:sldChg>
      <pc:sldChg chg="modSp add del replId">
        <pc:chgData name="MAES Sara" userId="S::sara.maes@provincieantwerpen.be::13c85579-58e5-4b0d-806d-df4fa273a422" providerId="AD" clId="Web-{5809BD59-DB84-58FE-6006-F9D8E9FE646F}" dt="2025-01-09T14:10:54.459" v="521"/>
        <pc:sldMkLst>
          <pc:docMk/>
          <pc:sldMk cId="2460352213" sldId="278"/>
        </pc:sldMkLst>
      </pc:sldChg>
      <pc:sldChg chg="add del replId">
        <pc:chgData name="MAES Sara" userId="S::sara.maes@provincieantwerpen.be::13c85579-58e5-4b0d-806d-df4fa273a422" providerId="AD" clId="Web-{5809BD59-DB84-58FE-6006-F9D8E9FE646F}" dt="2025-01-09T13:31:11.629" v="349"/>
        <pc:sldMkLst>
          <pc:docMk/>
          <pc:sldMk cId="2680954521" sldId="278"/>
        </pc:sldMkLst>
      </pc:sldChg>
      <pc:sldChg chg="modSp add replId">
        <pc:chgData name="MAES Sara" userId="S::sara.maes@provincieantwerpen.be::13c85579-58e5-4b0d-806d-df4fa273a422" providerId="AD" clId="Web-{5809BD59-DB84-58FE-6006-F9D8E9FE646F}" dt="2025-01-09T14:32:04.440" v="657" actId="20577"/>
        <pc:sldMkLst>
          <pc:docMk/>
          <pc:sldMk cId="3942616537" sldId="278"/>
        </pc:sldMkLst>
      </pc:sldChg>
      <pc:sldChg chg="add replId">
        <pc:chgData name="MAES Sara" userId="S::sara.maes@provincieantwerpen.be::13c85579-58e5-4b0d-806d-df4fa273a422" providerId="AD" clId="Web-{5809BD59-DB84-58FE-6006-F9D8E9FE646F}" dt="2025-01-09T14:36:26.062" v="663"/>
        <pc:sldMkLst>
          <pc:docMk/>
          <pc:sldMk cId="3030722273" sldId="279"/>
        </pc:sldMkLst>
      </pc:sldChg>
      <pc:sldChg chg="new del">
        <pc:chgData name="MAES Sara" userId="S::sara.maes@provincieantwerpen.be::13c85579-58e5-4b0d-806d-df4fa273a422" providerId="AD" clId="Web-{5809BD59-DB84-58FE-6006-F9D8E9FE646F}" dt="2025-01-09T15:47:50.909" v="728"/>
        <pc:sldMkLst>
          <pc:docMk/>
          <pc:sldMk cId="3308617972" sldId="280"/>
        </pc:sldMkLst>
      </pc:sldChg>
      <pc:sldChg chg="modSp add replId">
        <pc:chgData name="MAES Sara" userId="S::sara.maes@provincieantwerpen.be::13c85579-58e5-4b0d-806d-df4fa273a422" providerId="AD" clId="Web-{5809BD59-DB84-58FE-6006-F9D8E9FE646F}" dt="2025-01-09T15:48:48.817" v="739" actId="20577"/>
        <pc:sldMkLst>
          <pc:docMk/>
          <pc:sldMk cId="3906755736" sldId="280"/>
        </pc:sldMkLst>
      </pc:sldChg>
      <pc:sldChg chg="add replId">
        <pc:chgData name="MAES Sara" userId="S::sara.maes@provincieantwerpen.be::13c85579-58e5-4b0d-806d-df4fa273a422" providerId="AD" clId="Web-{5809BD59-DB84-58FE-6006-F9D8E9FE646F}" dt="2025-01-09T15:49:10.442" v="740"/>
        <pc:sldMkLst>
          <pc:docMk/>
          <pc:sldMk cId="4203892258" sldId="281"/>
        </pc:sldMkLst>
      </pc:sldChg>
      <pc:sldChg chg="new del">
        <pc:chgData name="MAES Sara" userId="S::sara.maes@provincieantwerpen.be::13c85579-58e5-4b0d-806d-df4fa273a422" providerId="AD" clId="Web-{5809BD59-DB84-58FE-6006-F9D8E9FE646F}" dt="2025-01-09T15:49:43.678" v="742"/>
        <pc:sldMkLst>
          <pc:docMk/>
          <pc:sldMk cId="2619801435" sldId="282"/>
        </pc:sldMkLst>
      </pc:sldChg>
      <pc:sldChg chg="add">
        <pc:chgData name="MAES Sara" userId="S::sara.maes@provincieantwerpen.be::13c85579-58e5-4b0d-806d-df4fa273a422" providerId="AD" clId="Web-{5809BD59-DB84-58FE-6006-F9D8E9FE646F}" dt="2025-01-09T15:58:50.707" v="765"/>
        <pc:sldMkLst>
          <pc:docMk/>
          <pc:sldMk cId="2693563988" sldId="747"/>
        </pc:sldMkLst>
      </pc:sldChg>
      <pc:sldChg chg="add">
        <pc:chgData name="MAES Sara" userId="S::sara.maes@provincieantwerpen.be::13c85579-58e5-4b0d-806d-df4fa273a422" providerId="AD" clId="Web-{5809BD59-DB84-58FE-6006-F9D8E9FE646F}" dt="2025-01-09T16:00:48.928" v="773"/>
        <pc:sldMkLst>
          <pc:docMk/>
          <pc:sldMk cId="2453415347" sldId="2748"/>
        </pc:sldMkLst>
      </pc:sldChg>
      <pc:sldChg chg="add del">
        <pc:chgData name="MAES Sara" userId="S::sara.maes@provincieantwerpen.be::13c85579-58e5-4b0d-806d-df4fa273a422" providerId="AD" clId="Web-{5809BD59-DB84-58FE-6006-F9D8E9FE646F}" dt="2025-01-09T16:05:09.450" v="787"/>
        <pc:sldMkLst>
          <pc:docMk/>
          <pc:sldMk cId="1040773174" sldId="2749"/>
        </pc:sldMkLst>
      </pc:sldChg>
      <pc:sldChg chg="modSp add del">
        <pc:chgData name="MAES Sara" userId="S::sara.maes@provincieantwerpen.be::13c85579-58e5-4b0d-806d-df4fa273a422" providerId="AD" clId="Web-{5809BD59-DB84-58FE-6006-F9D8E9FE646F}" dt="2025-01-09T16:08:50.534" v="843" actId="14100"/>
        <pc:sldMkLst>
          <pc:docMk/>
          <pc:sldMk cId="4276525858" sldId="2750"/>
        </pc:sldMkLst>
      </pc:sldChg>
      <pc:sldChg chg="add del">
        <pc:chgData name="MAES Sara" userId="S::sara.maes@provincieantwerpen.be::13c85579-58e5-4b0d-806d-df4fa273a422" providerId="AD" clId="Web-{5809BD59-DB84-58FE-6006-F9D8E9FE646F}" dt="2025-01-09T16:04:25.496" v="785"/>
        <pc:sldMkLst>
          <pc:docMk/>
          <pc:sldMk cId="3838473781" sldId="2751"/>
        </pc:sldMkLst>
      </pc:sldChg>
      <pc:sldChg chg="addSp delSp add del">
        <pc:chgData name="MAES Sara" userId="S::sara.maes@provincieantwerpen.be::13c85579-58e5-4b0d-806d-df4fa273a422" providerId="AD" clId="Web-{5809BD59-DB84-58FE-6006-F9D8E9FE646F}" dt="2025-01-09T16:06:46.718" v="793"/>
        <pc:sldMkLst>
          <pc:docMk/>
          <pc:sldMk cId="2911542651" sldId="2752"/>
        </pc:sldMkLst>
      </pc:sldChg>
      <pc:sldChg chg="delSp add del">
        <pc:chgData name="MAES Sara" userId="S::sara.maes@provincieantwerpen.be::13c85579-58e5-4b0d-806d-df4fa273a422" providerId="AD" clId="Web-{5809BD59-DB84-58FE-6006-F9D8E9FE646F}" dt="2025-01-09T16:06:54.937" v="794"/>
        <pc:sldMkLst>
          <pc:docMk/>
          <pc:sldMk cId="1622609191" sldId="2753"/>
        </pc:sldMkLst>
      </pc:sldChg>
      <pc:sldChg chg="add del">
        <pc:chgData name="MAES Sara" userId="S::sara.maes@provincieantwerpen.be::13c85579-58e5-4b0d-806d-df4fa273a422" providerId="AD" clId="Web-{5809BD59-DB84-58FE-6006-F9D8E9FE646F}" dt="2025-01-09T16:05:01.403" v="786"/>
        <pc:sldMkLst>
          <pc:docMk/>
          <pc:sldMk cId="3190886924" sldId="2755"/>
        </pc:sldMkLst>
      </pc:sldChg>
    </pc:docChg>
  </pc:docChgLst>
  <pc:docChgLst>
    <pc:chgData name="MAES Sara" userId="S::sara.maes@provincieantwerpen.be::13c85579-58e5-4b0d-806d-df4fa273a422" providerId="AD" clId="Web-{9FB4E930-1F55-D5D0-4B8B-8F317DCF823D}"/>
    <pc:docChg chg="modSld">
      <pc:chgData name="MAES Sara" userId="S::sara.maes@provincieantwerpen.be::13c85579-58e5-4b0d-806d-df4fa273a422" providerId="AD" clId="Web-{9FB4E930-1F55-D5D0-4B8B-8F317DCF823D}" dt="2025-01-27T14:19:39.828" v="182" actId="20577"/>
      <pc:docMkLst>
        <pc:docMk/>
      </pc:docMkLst>
      <pc:sldChg chg="modSp">
        <pc:chgData name="MAES Sara" userId="S::sara.maes@provincieantwerpen.be::13c85579-58e5-4b0d-806d-df4fa273a422" providerId="AD" clId="Web-{9FB4E930-1F55-D5D0-4B8B-8F317DCF823D}" dt="2025-01-27T14:19:39.828" v="182" actId="20577"/>
        <pc:sldMkLst>
          <pc:docMk/>
          <pc:sldMk cId="2683863553" sldId="2818"/>
        </pc:sldMkLst>
        <pc:spChg chg="mod">
          <ac:chgData name="MAES Sara" userId="S::sara.maes@provincieantwerpen.be::13c85579-58e5-4b0d-806d-df4fa273a422" providerId="AD" clId="Web-{9FB4E930-1F55-D5D0-4B8B-8F317DCF823D}" dt="2025-01-27T14:19:39.828" v="182" actId="20577"/>
          <ac:spMkLst>
            <pc:docMk/>
            <pc:sldMk cId="2683863553" sldId="2818"/>
            <ac:spMk id="96" creationId="{00000000-0000-0000-0000-000000000000}"/>
          </ac:spMkLst>
        </pc:spChg>
      </pc:sldChg>
    </pc:docChg>
  </pc:docChgLst>
  <pc:docChgLst>
    <pc:chgData name="DE VLAEMINCK Rembrandt" userId="755741b0-ee73-44f4-bc5a-bd60433b7a23" providerId="ADAL" clId="{CE607F9B-1D2D-42BA-9831-310F6BF5AC5F}"/>
    <pc:docChg chg="modSld">
      <pc:chgData name="DE VLAEMINCK Rembrandt" userId="755741b0-ee73-44f4-bc5a-bd60433b7a23" providerId="ADAL" clId="{CE607F9B-1D2D-42BA-9831-310F6BF5AC5F}" dt="2025-02-12T10:45:59.870" v="3" actId="20577"/>
      <pc:docMkLst>
        <pc:docMk/>
      </pc:docMkLst>
      <pc:sldChg chg="modNotesTx">
        <pc:chgData name="DE VLAEMINCK Rembrandt" userId="755741b0-ee73-44f4-bc5a-bd60433b7a23" providerId="ADAL" clId="{CE607F9B-1D2D-42BA-9831-310F6BF5AC5F}" dt="2025-02-12T10:45:59.870" v="3" actId="20577"/>
        <pc:sldMkLst>
          <pc:docMk/>
          <pc:sldMk cId="95140666" sldId="276"/>
        </pc:sldMkLst>
      </pc:sldChg>
      <pc:sldChg chg="modNotesTx">
        <pc:chgData name="DE VLAEMINCK Rembrandt" userId="755741b0-ee73-44f4-bc5a-bd60433b7a23" providerId="ADAL" clId="{CE607F9B-1D2D-42BA-9831-310F6BF5AC5F}" dt="2025-02-12T10:45:52.535" v="2" actId="20577"/>
        <pc:sldMkLst>
          <pc:docMk/>
          <pc:sldMk cId="757891052" sldId="588"/>
        </pc:sldMkLst>
      </pc:sldChg>
      <pc:sldChg chg="modSp modNotesTx">
        <pc:chgData name="DE VLAEMINCK Rembrandt" userId="755741b0-ee73-44f4-bc5a-bd60433b7a23" providerId="ADAL" clId="{CE607F9B-1D2D-42BA-9831-310F6BF5AC5F}" dt="2025-02-12T10:45:46.048" v="1" actId="20577"/>
        <pc:sldMkLst>
          <pc:docMk/>
          <pc:sldMk cId="1320816377" sldId="2815"/>
        </pc:sldMkLst>
        <pc:picChg chg="mod">
          <ac:chgData name="DE VLAEMINCK Rembrandt" userId="755741b0-ee73-44f4-bc5a-bd60433b7a23" providerId="ADAL" clId="{CE607F9B-1D2D-42BA-9831-310F6BF5AC5F}" dt="2025-02-12T10:45:39.063" v="0"/>
          <ac:picMkLst>
            <pc:docMk/>
            <pc:sldMk cId="1320816377" sldId="2815"/>
            <ac:picMk id="38" creationId="{AC139664-BC90-B3DA-CEC2-435C58A393A4}"/>
          </ac:picMkLst>
        </pc:picChg>
      </pc:sldChg>
    </pc:docChg>
  </pc:docChgLst>
  <pc:docChgLst>
    <pc:chgData name="MAES Sara" userId="S::sara.maes@provincieantwerpen.be::13c85579-58e5-4b0d-806d-df4fa273a422" providerId="AD" clId="Web-{FE3BD78D-EB5E-30AB-6529-061F41B76C16}"/>
    <pc:docChg chg="modSld">
      <pc:chgData name="MAES Sara" userId="S::sara.maes@provincieantwerpen.be::13c85579-58e5-4b0d-806d-df4fa273a422" providerId="AD" clId="Web-{FE3BD78D-EB5E-30AB-6529-061F41B76C16}" dt="2025-02-06T15:08:49.481" v="288" actId="1076"/>
      <pc:docMkLst>
        <pc:docMk/>
      </pc:docMkLst>
      <pc:sldChg chg="modSp modNotes">
        <pc:chgData name="MAES Sara" userId="S::sara.maes@provincieantwerpen.be::13c85579-58e5-4b0d-806d-df4fa273a422" providerId="AD" clId="Web-{FE3BD78D-EB5E-30AB-6529-061F41B76C16}" dt="2025-02-06T14:59:45.886" v="7"/>
        <pc:sldMkLst>
          <pc:docMk/>
          <pc:sldMk cId="442186319" sldId="2787"/>
        </pc:sldMkLst>
        <pc:spChg chg="mod">
          <ac:chgData name="MAES Sara" userId="S::sara.maes@provincieantwerpen.be::13c85579-58e5-4b0d-806d-df4fa273a422" providerId="AD" clId="Web-{FE3BD78D-EB5E-30AB-6529-061F41B76C16}" dt="2025-02-06T14:43:29.184" v="4" actId="20577"/>
          <ac:spMkLst>
            <pc:docMk/>
            <pc:sldMk cId="442186319" sldId="2787"/>
            <ac:spMk id="36" creationId="{6FAE5D80-07D7-7089-BB6A-7390018A0AC7}"/>
          </ac:spMkLst>
        </pc:spChg>
      </pc:sldChg>
      <pc:sldChg chg="addSp delSp modSp">
        <pc:chgData name="MAES Sara" userId="S::sara.maes@provincieantwerpen.be::13c85579-58e5-4b0d-806d-df4fa273a422" providerId="AD" clId="Web-{FE3BD78D-EB5E-30AB-6529-061F41B76C16}" dt="2025-02-06T15:04:47.380" v="103" actId="20577"/>
        <pc:sldMkLst>
          <pc:docMk/>
          <pc:sldMk cId="4171606457" sldId="2791"/>
        </pc:sldMkLst>
        <pc:spChg chg="add mod">
          <ac:chgData name="MAES Sara" userId="S::sara.maes@provincieantwerpen.be::13c85579-58e5-4b0d-806d-df4fa273a422" providerId="AD" clId="Web-{FE3BD78D-EB5E-30AB-6529-061F41B76C16}" dt="2025-02-06T15:04:47.380" v="103" actId="20577"/>
          <ac:spMkLst>
            <pc:docMk/>
            <pc:sldMk cId="4171606457" sldId="2791"/>
            <ac:spMk id="37" creationId="{F8E0CFB3-8C67-AB81-0852-9D66D4DE0D6B}"/>
          </ac:spMkLst>
        </pc:spChg>
        <pc:picChg chg="add mod">
          <ac:chgData name="MAES Sara" userId="S::sara.maes@provincieantwerpen.be::13c85579-58e5-4b0d-806d-df4fa273a422" providerId="AD" clId="Web-{FE3BD78D-EB5E-30AB-6529-061F41B76C16}" dt="2025-02-06T15:04:09.832" v="87" actId="1076"/>
          <ac:picMkLst>
            <pc:docMk/>
            <pc:sldMk cId="4171606457" sldId="2791"/>
            <ac:picMk id="3" creationId="{F35C05DA-BAC8-609D-7B74-736D70197F71}"/>
          </ac:picMkLst>
        </pc:picChg>
        <pc:picChg chg="del">
          <ac:chgData name="MAES Sara" userId="S::sara.maes@provincieantwerpen.be::13c85579-58e5-4b0d-806d-df4fa273a422" providerId="AD" clId="Web-{FE3BD78D-EB5E-30AB-6529-061F41B76C16}" dt="2025-02-06T15:01:17.077" v="8"/>
          <ac:picMkLst>
            <pc:docMk/>
            <pc:sldMk cId="4171606457" sldId="2791"/>
            <ac:picMk id="36" creationId="{B66475F7-555E-B37C-3168-BDAF924116F3}"/>
          </ac:picMkLst>
        </pc:picChg>
      </pc:sldChg>
      <pc:sldChg chg="addSp delSp modSp">
        <pc:chgData name="MAES Sara" userId="S::sara.maes@provincieantwerpen.be::13c85579-58e5-4b0d-806d-df4fa273a422" providerId="AD" clId="Web-{FE3BD78D-EB5E-30AB-6529-061F41B76C16}" dt="2025-02-06T15:08:49.481" v="288" actId="1076"/>
        <pc:sldMkLst>
          <pc:docMk/>
          <pc:sldMk cId="193178812" sldId="2805"/>
        </pc:sldMkLst>
        <pc:spChg chg="add mod">
          <ac:chgData name="MAES Sara" userId="S::sara.maes@provincieantwerpen.be::13c85579-58e5-4b0d-806d-df4fa273a422" providerId="AD" clId="Web-{FE3BD78D-EB5E-30AB-6529-061F41B76C16}" dt="2025-02-06T15:08:34.918" v="286" actId="20577"/>
          <ac:spMkLst>
            <pc:docMk/>
            <pc:sldMk cId="193178812" sldId="2805"/>
            <ac:spMk id="36" creationId="{0A32E8CF-FCE2-BE15-3EAA-BCB5E63889EA}"/>
          </ac:spMkLst>
        </pc:spChg>
        <pc:spChg chg="mod">
          <ac:chgData name="MAES Sara" userId="S::sara.maes@provincieantwerpen.be::13c85579-58e5-4b0d-806d-df4fa273a422" providerId="AD" clId="Web-{FE3BD78D-EB5E-30AB-6529-061F41B76C16}" dt="2025-02-06T15:08:49.481" v="288" actId="1076"/>
          <ac:spMkLst>
            <pc:docMk/>
            <pc:sldMk cId="193178812" sldId="2805"/>
            <ac:spMk id="37" creationId="{97C0E0F4-D2E9-D1F1-DF59-79B67F824764}"/>
          </ac:spMkLst>
        </pc:spChg>
        <pc:spChg chg="mod">
          <ac:chgData name="MAES Sara" userId="S::sara.maes@provincieantwerpen.be::13c85579-58e5-4b0d-806d-df4fa273a422" providerId="AD" clId="Web-{FE3BD78D-EB5E-30AB-6529-061F41B76C16}" dt="2025-02-06T15:07:47.026" v="272" actId="1076"/>
          <ac:spMkLst>
            <pc:docMk/>
            <pc:sldMk cId="193178812" sldId="2805"/>
            <ac:spMk id="40" creationId="{4E926954-3697-FD9A-D83B-2D88E86A9A9B}"/>
          </ac:spMkLst>
        </pc:spChg>
        <pc:picChg chg="del">
          <ac:chgData name="MAES Sara" userId="S::sara.maes@provincieantwerpen.be::13c85579-58e5-4b0d-806d-df4fa273a422" providerId="AD" clId="Web-{FE3BD78D-EB5E-30AB-6529-061F41B76C16}" dt="2025-02-06T15:05:25.225" v="104"/>
          <ac:picMkLst>
            <pc:docMk/>
            <pc:sldMk cId="193178812" sldId="2805"/>
            <ac:picMk id="4" creationId="{4DC09034-A609-7797-3B98-0E8A23318DD9}"/>
          </ac:picMkLst>
        </pc:picChg>
        <pc:picChg chg="mod">
          <ac:chgData name="MAES Sara" userId="S::sara.maes@provincieantwerpen.be::13c85579-58e5-4b0d-806d-df4fa273a422" providerId="AD" clId="Web-{FE3BD78D-EB5E-30AB-6529-061F41B76C16}" dt="2025-02-06T15:08:45.559" v="287" actId="1076"/>
          <ac:picMkLst>
            <pc:docMk/>
            <pc:sldMk cId="193178812" sldId="2805"/>
            <ac:picMk id="38" creationId="{03CDCAE3-22A2-6470-3E0F-75099ADCE5B4}"/>
          </ac:picMkLst>
        </pc:picChg>
        <pc:picChg chg="mod">
          <ac:chgData name="MAES Sara" userId="S::sara.maes@provincieantwerpen.be::13c85579-58e5-4b0d-806d-df4fa273a422" providerId="AD" clId="Web-{FE3BD78D-EB5E-30AB-6529-061F41B76C16}" dt="2025-02-06T15:07:51.230" v="273" actId="1076"/>
          <ac:picMkLst>
            <pc:docMk/>
            <pc:sldMk cId="193178812" sldId="2805"/>
            <ac:picMk id="39" creationId="{B7FCBE05-F04D-188A-F405-0D0DCC6BF927}"/>
          </ac:picMkLst>
        </pc:picChg>
      </pc:sldChg>
    </pc:docChg>
  </pc:docChgLst>
  <pc:docChgLst>
    <pc:chgData name="SEYNAEVE Jan" userId="S::jan.seynaeve@provincieantwerpen.be::5cfc9104-4ad3-46a1-bd4a-31207230c42f" providerId="AD" clId="Web-{07DEDC70-CF32-A021-B673-7FC510A6847E}"/>
    <pc:docChg chg="sldOrd">
      <pc:chgData name="SEYNAEVE Jan" userId="S::jan.seynaeve@provincieantwerpen.be::5cfc9104-4ad3-46a1-bd4a-31207230c42f" providerId="AD" clId="Web-{07DEDC70-CF32-A021-B673-7FC510A6847E}" dt="2025-02-04T14:02:20.204" v="1"/>
      <pc:docMkLst>
        <pc:docMk/>
      </pc:docMkLst>
      <pc:sldChg chg="ord">
        <pc:chgData name="SEYNAEVE Jan" userId="S::jan.seynaeve@provincieantwerpen.be::5cfc9104-4ad3-46a1-bd4a-31207230c42f" providerId="AD" clId="Web-{07DEDC70-CF32-A021-B673-7FC510A6847E}" dt="2025-02-04T14:02:20.204" v="0"/>
        <pc:sldMkLst>
          <pc:docMk/>
          <pc:sldMk cId="1641371436" sldId="2768"/>
        </pc:sldMkLst>
      </pc:sldChg>
      <pc:sldChg chg="ord">
        <pc:chgData name="SEYNAEVE Jan" userId="S::jan.seynaeve@provincieantwerpen.be::5cfc9104-4ad3-46a1-bd4a-31207230c42f" providerId="AD" clId="Web-{07DEDC70-CF32-A021-B673-7FC510A6847E}" dt="2025-02-04T14:02:20.204" v="1"/>
        <pc:sldMkLst>
          <pc:docMk/>
          <pc:sldMk cId="4139366179" sldId="2772"/>
        </pc:sldMkLst>
      </pc:sldChg>
    </pc:docChg>
  </pc:docChgLst>
  <pc:docChgLst>
    <pc:chgData name="DE VLAEMINCK Rembrandt" userId="755741b0-ee73-44f4-bc5a-bd60433b7a23" providerId="ADAL" clId="{7C296E36-EDE8-40B2-AAA2-CCEA95F6C026}"/>
    <pc:docChg chg="undo redo custSel modSld">
      <pc:chgData name="DE VLAEMINCK Rembrandt" userId="755741b0-ee73-44f4-bc5a-bd60433b7a23" providerId="ADAL" clId="{7C296E36-EDE8-40B2-AAA2-CCEA95F6C026}" dt="2025-02-06T16:18:30.328" v="399"/>
      <pc:docMkLst>
        <pc:docMk/>
      </pc:docMkLst>
      <pc:sldChg chg="modSp mod">
        <pc:chgData name="DE VLAEMINCK Rembrandt" userId="755741b0-ee73-44f4-bc5a-bd60433b7a23" providerId="ADAL" clId="{7C296E36-EDE8-40B2-AAA2-CCEA95F6C026}" dt="2025-02-06T15:44:23.714" v="163" actId="1076"/>
        <pc:sldMkLst>
          <pc:docMk/>
          <pc:sldMk cId="2129948473" sldId="2769"/>
        </pc:sldMkLst>
        <pc:spChg chg="mod">
          <ac:chgData name="DE VLAEMINCK Rembrandt" userId="755741b0-ee73-44f4-bc5a-bd60433b7a23" providerId="ADAL" clId="{7C296E36-EDE8-40B2-AAA2-CCEA95F6C026}" dt="2025-02-06T15:44:23.714" v="163" actId="1076"/>
          <ac:spMkLst>
            <pc:docMk/>
            <pc:sldMk cId="2129948473" sldId="2769"/>
            <ac:spMk id="34" creationId="{5729F9DD-67B6-3341-FB8C-006AA9B1C3E9}"/>
          </ac:spMkLst>
        </pc:spChg>
      </pc:sldChg>
      <pc:sldChg chg="addSp delSp modSp mod modAnim modNotesTx">
        <pc:chgData name="DE VLAEMINCK Rembrandt" userId="755741b0-ee73-44f4-bc5a-bd60433b7a23" providerId="ADAL" clId="{7C296E36-EDE8-40B2-AAA2-CCEA95F6C026}" dt="2025-02-06T16:18:30.328" v="399"/>
        <pc:sldMkLst>
          <pc:docMk/>
          <pc:sldMk cId="3636689543" sldId="2770"/>
        </pc:sldMkLst>
        <pc:spChg chg="mod">
          <ac:chgData name="DE VLAEMINCK Rembrandt" userId="755741b0-ee73-44f4-bc5a-bd60433b7a23" providerId="ADAL" clId="{7C296E36-EDE8-40B2-AAA2-CCEA95F6C026}" dt="2025-02-06T16:16:35.125" v="396" actId="1076"/>
          <ac:spMkLst>
            <pc:docMk/>
            <pc:sldMk cId="3636689543" sldId="2770"/>
            <ac:spMk id="34" creationId="{1B7D3856-56CC-B4AE-10E8-1090E909D8B1}"/>
          </ac:spMkLst>
        </pc:spChg>
        <pc:spChg chg="mod">
          <ac:chgData name="DE VLAEMINCK Rembrandt" userId="755741b0-ee73-44f4-bc5a-bd60433b7a23" providerId="ADAL" clId="{7C296E36-EDE8-40B2-AAA2-CCEA95F6C026}" dt="2025-02-06T16:16:06.796" v="394" actId="255"/>
          <ac:spMkLst>
            <pc:docMk/>
            <pc:sldMk cId="3636689543" sldId="2770"/>
            <ac:spMk id="36" creationId="{E2C7F2AC-E041-49B4-28C9-08D089951044}"/>
          </ac:spMkLst>
        </pc:spChg>
        <pc:spChg chg="mod">
          <ac:chgData name="DE VLAEMINCK Rembrandt" userId="755741b0-ee73-44f4-bc5a-bd60433b7a23" providerId="ADAL" clId="{7C296E36-EDE8-40B2-AAA2-CCEA95F6C026}" dt="2025-02-06T16:15:57.542" v="393" actId="20577"/>
          <ac:spMkLst>
            <pc:docMk/>
            <pc:sldMk cId="3636689543" sldId="2770"/>
            <ac:spMk id="37" creationId="{B0D74A8A-604E-6FAF-4748-0C2E8B5D99D3}"/>
          </ac:spMkLst>
        </pc:spChg>
        <pc:spChg chg="mod">
          <ac:chgData name="DE VLAEMINCK Rembrandt" userId="755741b0-ee73-44f4-bc5a-bd60433b7a23" providerId="ADAL" clId="{7C296E36-EDE8-40B2-AAA2-CCEA95F6C026}" dt="2025-02-06T16:16:31.688" v="395" actId="1076"/>
          <ac:spMkLst>
            <pc:docMk/>
            <pc:sldMk cId="3636689543" sldId="2770"/>
            <ac:spMk id="38" creationId="{B0A8B293-4198-451F-6A7B-2ECEAEA93A3C}"/>
          </ac:spMkLst>
        </pc:spChg>
        <pc:grpChg chg="add del mod">
          <ac:chgData name="DE VLAEMINCK Rembrandt" userId="755741b0-ee73-44f4-bc5a-bd60433b7a23" providerId="ADAL" clId="{7C296E36-EDE8-40B2-AAA2-CCEA95F6C026}" dt="2025-02-06T15:54:54.253" v="263" actId="165"/>
          <ac:grpSpMkLst>
            <pc:docMk/>
            <pc:sldMk cId="3636689543" sldId="2770"/>
            <ac:grpSpMk id="47" creationId="{C431E96E-6807-EA6E-1ED3-5960A7F44CE3}"/>
          </ac:grpSpMkLst>
        </pc:grpChg>
        <pc:grpChg chg="add del mod">
          <ac:chgData name="DE VLAEMINCK Rembrandt" userId="755741b0-ee73-44f4-bc5a-bd60433b7a23" providerId="ADAL" clId="{7C296E36-EDE8-40B2-AAA2-CCEA95F6C026}" dt="2025-02-06T15:55:42.071" v="272" actId="165"/>
          <ac:grpSpMkLst>
            <pc:docMk/>
            <pc:sldMk cId="3636689543" sldId="2770"/>
            <ac:grpSpMk id="48" creationId="{03F6848C-13ED-8377-61FB-4D6AFC439035}"/>
          </ac:grpSpMkLst>
        </pc:grpChg>
        <pc:grpChg chg="add del mod">
          <ac:chgData name="DE VLAEMINCK Rembrandt" userId="755741b0-ee73-44f4-bc5a-bd60433b7a23" providerId="ADAL" clId="{7C296E36-EDE8-40B2-AAA2-CCEA95F6C026}" dt="2025-02-06T15:56:48.116" v="281" actId="165"/>
          <ac:grpSpMkLst>
            <pc:docMk/>
            <pc:sldMk cId="3636689543" sldId="2770"/>
            <ac:grpSpMk id="49" creationId="{8159C04D-31CE-D1CC-EB21-F04AC6E884EE}"/>
          </ac:grpSpMkLst>
        </pc:grpChg>
        <pc:grpChg chg="add del mod">
          <ac:chgData name="DE VLAEMINCK Rembrandt" userId="755741b0-ee73-44f4-bc5a-bd60433b7a23" providerId="ADAL" clId="{7C296E36-EDE8-40B2-AAA2-CCEA95F6C026}" dt="2025-02-06T15:57:42.782" v="292" actId="165"/>
          <ac:grpSpMkLst>
            <pc:docMk/>
            <pc:sldMk cId="3636689543" sldId="2770"/>
            <ac:grpSpMk id="50" creationId="{0FFBA73E-1ADA-633E-5B35-6D5786B75AC0}"/>
          </ac:grpSpMkLst>
        </pc:grpChg>
        <pc:grpChg chg="add del mod">
          <ac:chgData name="DE VLAEMINCK Rembrandt" userId="755741b0-ee73-44f4-bc5a-bd60433b7a23" providerId="ADAL" clId="{7C296E36-EDE8-40B2-AAA2-CCEA95F6C026}" dt="2025-02-06T15:59:34.075" v="297" actId="165"/>
          <ac:grpSpMkLst>
            <pc:docMk/>
            <pc:sldMk cId="3636689543" sldId="2770"/>
            <ac:grpSpMk id="51" creationId="{471E744D-8A67-10B3-A3E7-A8A5BEF2E7F0}"/>
          </ac:grpSpMkLst>
        </pc:grpChg>
        <pc:picChg chg="add del">
          <ac:chgData name="DE VLAEMINCK Rembrandt" userId="755741b0-ee73-44f4-bc5a-bd60433b7a23" providerId="ADAL" clId="{7C296E36-EDE8-40B2-AAA2-CCEA95F6C026}" dt="2025-02-06T15:46:21.124" v="186" actId="478"/>
          <ac:picMkLst>
            <pc:docMk/>
            <pc:sldMk cId="3636689543" sldId="2770"/>
            <ac:picMk id="3" creationId="{D8B7E179-4808-94F7-24C5-7B18110E8907}"/>
          </ac:picMkLst>
        </pc:picChg>
        <pc:picChg chg="add mod ord topLvl modCrop">
          <ac:chgData name="DE VLAEMINCK Rembrandt" userId="755741b0-ee73-44f4-bc5a-bd60433b7a23" providerId="ADAL" clId="{7C296E36-EDE8-40B2-AAA2-CCEA95F6C026}" dt="2025-02-06T16:16:54.416" v="397" actId="14100"/>
          <ac:picMkLst>
            <pc:docMk/>
            <pc:sldMk cId="3636689543" sldId="2770"/>
            <ac:picMk id="40" creationId="{173F1F51-BC06-3D78-C1F7-47AF11DDE843}"/>
          </ac:picMkLst>
        </pc:picChg>
        <pc:picChg chg="add mod ord topLvl modCrop">
          <ac:chgData name="DE VLAEMINCK Rembrandt" userId="755741b0-ee73-44f4-bc5a-bd60433b7a23" providerId="ADAL" clId="{7C296E36-EDE8-40B2-AAA2-CCEA95F6C026}" dt="2025-02-06T16:16:54.416" v="397" actId="14100"/>
          <ac:picMkLst>
            <pc:docMk/>
            <pc:sldMk cId="3636689543" sldId="2770"/>
            <ac:picMk id="42" creationId="{EF17F6F2-FA43-91CF-844F-AAF7215A4A3B}"/>
          </ac:picMkLst>
        </pc:picChg>
        <pc:picChg chg="add mod ord topLvl modCrop">
          <ac:chgData name="DE VLAEMINCK Rembrandt" userId="755741b0-ee73-44f4-bc5a-bd60433b7a23" providerId="ADAL" clId="{7C296E36-EDE8-40B2-AAA2-CCEA95F6C026}" dt="2025-02-06T16:16:54.416" v="397" actId="14100"/>
          <ac:picMkLst>
            <pc:docMk/>
            <pc:sldMk cId="3636689543" sldId="2770"/>
            <ac:picMk id="44" creationId="{DE3F2705-AC1E-CD80-C665-1C433E4B000C}"/>
          </ac:picMkLst>
        </pc:picChg>
        <pc:picChg chg="add mod ord topLvl modCrop">
          <ac:chgData name="DE VLAEMINCK Rembrandt" userId="755741b0-ee73-44f4-bc5a-bd60433b7a23" providerId="ADAL" clId="{7C296E36-EDE8-40B2-AAA2-CCEA95F6C026}" dt="2025-02-06T16:16:54.416" v="397" actId="14100"/>
          <ac:picMkLst>
            <pc:docMk/>
            <pc:sldMk cId="3636689543" sldId="2770"/>
            <ac:picMk id="46" creationId="{DE414616-E8B1-1A8B-67FA-94BFFF9F29BE}"/>
          </ac:picMkLst>
        </pc:picChg>
      </pc:sldChg>
      <pc:sldChg chg="modSp mod">
        <pc:chgData name="DE VLAEMINCK Rembrandt" userId="755741b0-ee73-44f4-bc5a-bd60433b7a23" providerId="ADAL" clId="{7C296E36-EDE8-40B2-AAA2-CCEA95F6C026}" dt="2025-02-06T15:23:09.187" v="34" actId="404"/>
        <pc:sldMkLst>
          <pc:docMk/>
          <pc:sldMk cId="812334339" sldId="2781"/>
        </pc:sldMkLst>
        <pc:spChg chg="mod">
          <ac:chgData name="DE VLAEMINCK Rembrandt" userId="755741b0-ee73-44f4-bc5a-bd60433b7a23" providerId="ADAL" clId="{7C296E36-EDE8-40B2-AAA2-CCEA95F6C026}" dt="2025-02-06T15:23:09.187" v="34" actId="404"/>
          <ac:spMkLst>
            <pc:docMk/>
            <pc:sldMk cId="812334339" sldId="2781"/>
            <ac:spMk id="3" creationId="{AE4B0E56-6A2A-404D-D1FC-F9B30D3D4020}"/>
          </ac:spMkLst>
        </pc:spChg>
      </pc:sldChg>
      <pc:sldChg chg="modSp mod">
        <pc:chgData name="DE VLAEMINCK Rembrandt" userId="755741b0-ee73-44f4-bc5a-bd60433b7a23" providerId="ADAL" clId="{7C296E36-EDE8-40B2-AAA2-CCEA95F6C026}" dt="2025-02-06T15:22:05.469" v="28" actId="403"/>
        <pc:sldMkLst>
          <pc:docMk/>
          <pc:sldMk cId="2859834322" sldId="2783"/>
        </pc:sldMkLst>
        <pc:spChg chg="mod">
          <ac:chgData name="DE VLAEMINCK Rembrandt" userId="755741b0-ee73-44f4-bc5a-bd60433b7a23" providerId="ADAL" clId="{7C296E36-EDE8-40B2-AAA2-CCEA95F6C026}" dt="2025-02-06T15:22:05.469" v="28" actId="403"/>
          <ac:spMkLst>
            <pc:docMk/>
            <pc:sldMk cId="2859834322" sldId="2783"/>
            <ac:spMk id="36" creationId="{6B07F2DC-609D-C1A0-68F6-3431DF6759DA}"/>
          </ac:spMkLst>
        </pc:spChg>
      </pc:sldChg>
      <pc:sldChg chg="modSp mod setBg">
        <pc:chgData name="DE VLAEMINCK Rembrandt" userId="755741b0-ee73-44f4-bc5a-bd60433b7a23" providerId="ADAL" clId="{7C296E36-EDE8-40B2-AAA2-CCEA95F6C026}" dt="2025-02-06T15:25:21.461" v="46"/>
        <pc:sldMkLst>
          <pc:docMk/>
          <pc:sldMk cId="442186319" sldId="2787"/>
        </pc:sldMkLst>
        <pc:spChg chg="mod">
          <ac:chgData name="DE VLAEMINCK Rembrandt" userId="755741b0-ee73-44f4-bc5a-bd60433b7a23" providerId="ADAL" clId="{7C296E36-EDE8-40B2-AAA2-CCEA95F6C026}" dt="2025-02-06T15:24:55.416" v="41" actId="108"/>
          <ac:spMkLst>
            <pc:docMk/>
            <pc:sldMk cId="442186319" sldId="2787"/>
            <ac:spMk id="36" creationId="{6FAE5D80-07D7-7089-BB6A-7390018A0AC7}"/>
          </ac:spMkLst>
        </pc:spChg>
        <pc:spChg chg="mod">
          <ac:chgData name="DE VLAEMINCK Rembrandt" userId="755741b0-ee73-44f4-bc5a-bd60433b7a23" providerId="ADAL" clId="{7C296E36-EDE8-40B2-AAA2-CCEA95F6C026}" dt="2025-02-06T15:25:02.744" v="44" actId="12"/>
          <ac:spMkLst>
            <pc:docMk/>
            <pc:sldMk cId="442186319" sldId="2787"/>
            <ac:spMk id="39" creationId="{43CD2074-B3D1-301B-4BF0-C4AF685260C1}"/>
          </ac:spMkLst>
        </pc:spChg>
      </pc:sldChg>
      <pc:sldChg chg="modSp mod">
        <pc:chgData name="DE VLAEMINCK Rembrandt" userId="755741b0-ee73-44f4-bc5a-bd60433b7a23" providerId="ADAL" clId="{7C296E36-EDE8-40B2-AAA2-CCEA95F6C026}" dt="2025-02-06T15:41:50.231" v="146" actId="15"/>
        <pc:sldMkLst>
          <pc:docMk/>
          <pc:sldMk cId="1083179954" sldId="2788"/>
        </pc:sldMkLst>
        <pc:spChg chg="mod">
          <ac:chgData name="DE VLAEMINCK Rembrandt" userId="755741b0-ee73-44f4-bc5a-bd60433b7a23" providerId="ADAL" clId="{7C296E36-EDE8-40B2-AAA2-CCEA95F6C026}" dt="2025-02-06T15:41:50.231" v="146" actId="15"/>
          <ac:spMkLst>
            <pc:docMk/>
            <pc:sldMk cId="1083179954" sldId="2788"/>
            <ac:spMk id="4" creationId="{DA5A3666-F697-4459-4587-1A1F368A005D}"/>
          </ac:spMkLst>
        </pc:spChg>
      </pc:sldChg>
      <pc:sldChg chg="addSp delSp modSp mod setBg">
        <pc:chgData name="DE VLAEMINCK Rembrandt" userId="755741b0-ee73-44f4-bc5a-bd60433b7a23" providerId="ADAL" clId="{7C296E36-EDE8-40B2-AAA2-CCEA95F6C026}" dt="2025-02-06T15:38:27.367" v="119" actId="15"/>
        <pc:sldMkLst>
          <pc:docMk/>
          <pc:sldMk cId="1457310260" sldId="2789"/>
        </pc:sldMkLst>
        <pc:spChg chg="mod">
          <ac:chgData name="DE VLAEMINCK Rembrandt" userId="755741b0-ee73-44f4-bc5a-bd60433b7a23" providerId="ADAL" clId="{7C296E36-EDE8-40B2-AAA2-CCEA95F6C026}" dt="2025-02-06T15:38:27.367" v="119" actId="15"/>
          <ac:spMkLst>
            <pc:docMk/>
            <pc:sldMk cId="1457310260" sldId="2789"/>
            <ac:spMk id="4" creationId="{CCC145A0-CD31-FA27-F309-E384D0DD87C7}"/>
          </ac:spMkLst>
        </pc:spChg>
        <pc:graphicFrameChg chg="mod">
          <ac:chgData name="DE VLAEMINCK Rembrandt" userId="755741b0-ee73-44f4-bc5a-bd60433b7a23" providerId="ADAL" clId="{7C296E36-EDE8-40B2-AAA2-CCEA95F6C026}" dt="2025-02-06T15:35:51" v="114" actId="14100"/>
          <ac:graphicFrameMkLst>
            <pc:docMk/>
            <pc:sldMk cId="1457310260" sldId="2789"/>
            <ac:graphicFrameMk id="36" creationId="{D2BEE645-F93E-99BF-E295-67C6712F2143}"/>
          </ac:graphicFrameMkLst>
        </pc:graphicFrameChg>
        <pc:picChg chg="add del mod">
          <ac:chgData name="DE VLAEMINCK Rembrandt" userId="755741b0-ee73-44f4-bc5a-bd60433b7a23" providerId="ADAL" clId="{7C296E36-EDE8-40B2-AAA2-CCEA95F6C026}" dt="2025-02-06T15:29:40.337" v="53" actId="478"/>
          <ac:picMkLst>
            <pc:docMk/>
            <pc:sldMk cId="1457310260" sldId="2789"/>
            <ac:picMk id="5" creationId="{41D8C470-BD69-A5F3-68BA-2B6B177A3582}"/>
          </ac:picMkLst>
        </pc:picChg>
        <pc:picChg chg="add mod">
          <ac:chgData name="DE VLAEMINCK Rembrandt" userId="755741b0-ee73-44f4-bc5a-bd60433b7a23" providerId="ADAL" clId="{7C296E36-EDE8-40B2-AAA2-CCEA95F6C026}" dt="2025-02-06T15:31:50.455" v="109"/>
          <ac:picMkLst>
            <pc:docMk/>
            <pc:sldMk cId="1457310260" sldId="2789"/>
            <ac:picMk id="6" creationId="{66373028-4457-B396-1BB4-0BC8627D3F9E}"/>
          </ac:picMkLst>
        </pc:picChg>
        <pc:picChg chg="add mod">
          <ac:chgData name="DE VLAEMINCK Rembrandt" userId="755741b0-ee73-44f4-bc5a-bd60433b7a23" providerId="ADAL" clId="{7C296E36-EDE8-40B2-AAA2-CCEA95F6C026}" dt="2025-02-06T15:34:06.597" v="113" actId="14100"/>
          <ac:picMkLst>
            <pc:docMk/>
            <pc:sldMk cId="1457310260" sldId="2789"/>
            <ac:picMk id="8" creationId="{1CDDF94E-0513-01B5-D62A-45B2AF5395D1}"/>
          </ac:picMkLst>
        </pc:picChg>
        <pc:picChg chg="del">
          <ac:chgData name="DE VLAEMINCK Rembrandt" userId="755741b0-ee73-44f4-bc5a-bd60433b7a23" providerId="ADAL" clId="{7C296E36-EDE8-40B2-AAA2-CCEA95F6C026}" dt="2025-02-06T15:27:53.586" v="49" actId="478"/>
          <ac:picMkLst>
            <pc:docMk/>
            <pc:sldMk cId="1457310260" sldId="2789"/>
            <ac:picMk id="37" creationId="{87C20FFB-8B59-5A5A-56F3-6282B8195A80}"/>
          </ac:picMkLst>
        </pc:picChg>
        <pc:picChg chg="add mod">
          <ac:chgData name="DE VLAEMINCK Rembrandt" userId="755741b0-ee73-44f4-bc5a-bd60433b7a23" providerId="ADAL" clId="{7C296E36-EDE8-40B2-AAA2-CCEA95F6C026}" dt="2025-02-06T15:29:52.639" v="60" actId="1076"/>
          <ac:picMkLst>
            <pc:docMk/>
            <pc:sldMk cId="1457310260" sldId="2789"/>
            <ac:picMk id="1026" creationId="{D5FF6D61-1BE4-503B-6863-3BCA9DDBCDD2}"/>
          </ac:picMkLst>
        </pc:picChg>
      </pc:sldChg>
      <pc:sldChg chg="modSp mod">
        <pc:chgData name="DE VLAEMINCK Rembrandt" userId="755741b0-ee73-44f4-bc5a-bd60433b7a23" providerId="ADAL" clId="{7C296E36-EDE8-40B2-AAA2-CCEA95F6C026}" dt="2025-02-06T15:24:39.506" v="40" actId="108"/>
        <pc:sldMkLst>
          <pc:docMk/>
          <pc:sldMk cId="4171606457" sldId="2791"/>
        </pc:sldMkLst>
        <pc:spChg chg="mod">
          <ac:chgData name="DE VLAEMINCK Rembrandt" userId="755741b0-ee73-44f4-bc5a-bd60433b7a23" providerId="ADAL" clId="{7C296E36-EDE8-40B2-AAA2-CCEA95F6C026}" dt="2025-02-06T15:24:39.506" v="40" actId="108"/>
          <ac:spMkLst>
            <pc:docMk/>
            <pc:sldMk cId="4171606457" sldId="2791"/>
            <ac:spMk id="37" creationId="{F8E0CFB3-8C67-AB81-0852-9D66D4DE0D6B}"/>
          </ac:spMkLst>
        </pc:spChg>
      </pc:sldChg>
      <pc:sldChg chg="modSp mod">
        <pc:chgData name="DE VLAEMINCK Rembrandt" userId="755741b0-ee73-44f4-bc5a-bd60433b7a23" providerId="ADAL" clId="{7C296E36-EDE8-40B2-AAA2-CCEA95F6C026}" dt="2025-02-06T15:43:15.644" v="154" actId="2711"/>
        <pc:sldMkLst>
          <pc:docMk/>
          <pc:sldMk cId="443230873" sldId="2795"/>
        </pc:sldMkLst>
        <pc:spChg chg="mod">
          <ac:chgData name="DE VLAEMINCK Rembrandt" userId="755741b0-ee73-44f4-bc5a-bd60433b7a23" providerId="ADAL" clId="{7C296E36-EDE8-40B2-AAA2-CCEA95F6C026}" dt="2025-02-06T15:43:15.644" v="154" actId="2711"/>
          <ac:spMkLst>
            <pc:docMk/>
            <pc:sldMk cId="443230873" sldId="2795"/>
            <ac:spMk id="43" creationId="{E6A993F6-3AFF-1CAA-481B-41F6310AA4CB}"/>
          </ac:spMkLst>
        </pc:spChg>
      </pc:sldChg>
      <pc:sldChg chg="modSp mod">
        <pc:chgData name="DE VLAEMINCK Rembrandt" userId="755741b0-ee73-44f4-bc5a-bd60433b7a23" providerId="ADAL" clId="{7C296E36-EDE8-40B2-AAA2-CCEA95F6C026}" dt="2025-02-06T15:42:53.804" v="152" actId="1076"/>
        <pc:sldMkLst>
          <pc:docMk/>
          <pc:sldMk cId="641216674" sldId="2796"/>
        </pc:sldMkLst>
        <pc:spChg chg="mod">
          <ac:chgData name="DE VLAEMINCK Rembrandt" userId="755741b0-ee73-44f4-bc5a-bd60433b7a23" providerId="ADAL" clId="{7C296E36-EDE8-40B2-AAA2-CCEA95F6C026}" dt="2025-02-06T15:42:53.804" v="152" actId="1076"/>
          <ac:spMkLst>
            <pc:docMk/>
            <pc:sldMk cId="641216674" sldId="2796"/>
            <ac:spMk id="2" creationId="{EE06A672-A5F2-9FF5-1037-BF1A17A7938A}"/>
          </ac:spMkLst>
        </pc:spChg>
      </pc:sldChg>
      <pc:sldChg chg="modSp mod">
        <pc:chgData name="DE VLAEMINCK Rembrandt" userId="755741b0-ee73-44f4-bc5a-bd60433b7a23" providerId="ADAL" clId="{7C296E36-EDE8-40B2-AAA2-CCEA95F6C026}" dt="2025-02-06T15:23:39.418" v="37" actId="1076"/>
        <pc:sldMkLst>
          <pc:docMk/>
          <pc:sldMk cId="4202374647" sldId="2797"/>
        </pc:sldMkLst>
        <pc:spChg chg="mod">
          <ac:chgData name="DE VLAEMINCK Rembrandt" userId="755741b0-ee73-44f4-bc5a-bd60433b7a23" providerId="ADAL" clId="{7C296E36-EDE8-40B2-AAA2-CCEA95F6C026}" dt="2025-02-06T15:23:29.380" v="36" actId="404"/>
          <ac:spMkLst>
            <pc:docMk/>
            <pc:sldMk cId="4202374647" sldId="2797"/>
            <ac:spMk id="4" creationId="{96823466-74BD-1438-4D81-E482A9E9B8DC}"/>
          </ac:spMkLst>
        </pc:spChg>
        <pc:picChg chg="mod">
          <ac:chgData name="DE VLAEMINCK Rembrandt" userId="755741b0-ee73-44f4-bc5a-bd60433b7a23" providerId="ADAL" clId="{7C296E36-EDE8-40B2-AAA2-CCEA95F6C026}" dt="2025-02-06T15:23:39.418" v="37" actId="1076"/>
          <ac:picMkLst>
            <pc:docMk/>
            <pc:sldMk cId="4202374647" sldId="2797"/>
            <ac:picMk id="37" creationId="{6CAF6082-1946-4B5B-DE84-FA253A233F47}"/>
          </ac:picMkLst>
        </pc:picChg>
      </pc:sldChg>
      <pc:sldChg chg="modSp mod">
        <pc:chgData name="DE VLAEMINCK Rembrandt" userId="755741b0-ee73-44f4-bc5a-bd60433b7a23" providerId="ADAL" clId="{7C296E36-EDE8-40B2-AAA2-CCEA95F6C026}" dt="2025-02-06T15:24:06.377" v="38" actId="108"/>
        <pc:sldMkLst>
          <pc:docMk/>
          <pc:sldMk cId="3921281918" sldId="2798"/>
        </pc:sldMkLst>
        <pc:spChg chg="mod">
          <ac:chgData name="DE VLAEMINCK Rembrandt" userId="755741b0-ee73-44f4-bc5a-bd60433b7a23" providerId="ADAL" clId="{7C296E36-EDE8-40B2-AAA2-CCEA95F6C026}" dt="2025-02-06T15:24:06.377" v="38" actId="108"/>
          <ac:spMkLst>
            <pc:docMk/>
            <pc:sldMk cId="3921281918" sldId="2798"/>
            <ac:spMk id="39" creationId="{82714A31-33E3-464E-F46C-A7477E0BEF5D}"/>
          </ac:spMkLst>
        </pc:spChg>
      </pc:sldChg>
      <pc:sldChg chg="modSp mod">
        <pc:chgData name="DE VLAEMINCK Rembrandt" userId="755741b0-ee73-44f4-bc5a-bd60433b7a23" providerId="ADAL" clId="{7C296E36-EDE8-40B2-AAA2-CCEA95F6C026}" dt="2025-02-06T15:22:45.529" v="33" actId="113"/>
        <pc:sldMkLst>
          <pc:docMk/>
          <pc:sldMk cId="1693098990" sldId="2808"/>
        </pc:sldMkLst>
        <pc:spChg chg="mod">
          <ac:chgData name="DE VLAEMINCK Rembrandt" userId="755741b0-ee73-44f4-bc5a-bd60433b7a23" providerId="ADAL" clId="{7C296E36-EDE8-40B2-AAA2-CCEA95F6C026}" dt="2025-02-06T15:22:45.529" v="33" actId="113"/>
          <ac:spMkLst>
            <pc:docMk/>
            <pc:sldMk cId="1693098990" sldId="2808"/>
            <ac:spMk id="3" creationId="{AE4B0E56-6A2A-404D-D1FC-F9B30D3D4020}"/>
          </ac:spMkLst>
        </pc:spChg>
      </pc:sldChg>
      <pc:sldChg chg="modSp mod">
        <pc:chgData name="DE VLAEMINCK Rembrandt" userId="755741b0-ee73-44f4-bc5a-bd60433b7a23" providerId="ADAL" clId="{7C296E36-EDE8-40B2-AAA2-CCEA95F6C026}" dt="2025-02-06T16:12:01.342" v="375" actId="1076"/>
        <pc:sldMkLst>
          <pc:docMk/>
          <pc:sldMk cId="2615668525" sldId="2809"/>
        </pc:sldMkLst>
        <pc:spChg chg="mod">
          <ac:chgData name="DE VLAEMINCK Rembrandt" userId="755741b0-ee73-44f4-bc5a-bd60433b7a23" providerId="ADAL" clId="{7C296E36-EDE8-40B2-AAA2-CCEA95F6C026}" dt="2025-02-06T16:12:01.342" v="375" actId="1076"/>
          <ac:spMkLst>
            <pc:docMk/>
            <pc:sldMk cId="2615668525" sldId="2809"/>
            <ac:spMk id="2" creationId="{00000000-0000-0000-0000-000000000000}"/>
          </ac:spMkLst>
        </pc:spChg>
        <pc:picChg chg="mod modCrop">
          <ac:chgData name="DE VLAEMINCK Rembrandt" userId="755741b0-ee73-44f4-bc5a-bd60433b7a23" providerId="ADAL" clId="{7C296E36-EDE8-40B2-AAA2-CCEA95F6C026}" dt="2025-02-06T16:11:54.223" v="374" actId="732"/>
          <ac:picMkLst>
            <pc:docMk/>
            <pc:sldMk cId="2615668525" sldId="2809"/>
            <ac:picMk id="70" creationId="{45E4595C-5DAF-2E5F-AB56-00F486B24A39}"/>
          </ac:picMkLst>
        </pc:picChg>
      </pc:sldChg>
      <pc:sldChg chg="modSp mod">
        <pc:chgData name="DE VLAEMINCK Rembrandt" userId="755741b0-ee73-44f4-bc5a-bd60433b7a23" providerId="ADAL" clId="{7C296E36-EDE8-40B2-AAA2-CCEA95F6C026}" dt="2025-02-06T15:42:19.439" v="147" actId="2711"/>
        <pc:sldMkLst>
          <pc:docMk/>
          <pc:sldMk cId="1777062866" sldId="2810"/>
        </pc:sldMkLst>
        <pc:spChg chg="mod">
          <ac:chgData name="DE VLAEMINCK Rembrandt" userId="755741b0-ee73-44f4-bc5a-bd60433b7a23" providerId="ADAL" clId="{7C296E36-EDE8-40B2-AAA2-CCEA95F6C026}" dt="2025-02-06T15:42:19.439" v="147" actId="2711"/>
          <ac:spMkLst>
            <pc:docMk/>
            <pc:sldMk cId="1777062866" sldId="2810"/>
            <ac:spMk id="4" creationId="{DA5A3666-F697-4459-4587-1A1F368A005D}"/>
          </ac:spMkLst>
        </pc:spChg>
      </pc:sldChg>
      <pc:sldChg chg="addSp delSp modSp mod">
        <pc:chgData name="DE VLAEMINCK Rembrandt" userId="755741b0-ee73-44f4-bc5a-bd60433b7a23" providerId="ADAL" clId="{7C296E36-EDE8-40B2-AAA2-CCEA95F6C026}" dt="2025-02-06T15:20:28.537" v="21" actId="1076"/>
        <pc:sldMkLst>
          <pc:docMk/>
          <pc:sldMk cId="1320816377" sldId="2815"/>
        </pc:sldMkLst>
        <pc:spChg chg="mod">
          <ac:chgData name="DE VLAEMINCK Rembrandt" userId="755741b0-ee73-44f4-bc5a-bd60433b7a23" providerId="ADAL" clId="{7C296E36-EDE8-40B2-AAA2-CCEA95F6C026}" dt="2025-02-06T15:19:19.523" v="16" actId="404"/>
          <ac:spMkLst>
            <pc:docMk/>
            <pc:sldMk cId="1320816377" sldId="2815"/>
            <ac:spMk id="3" creationId="{72BF7883-8539-4C91-1C74-EC1AE8171C09}"/>
          </ac:spMkLst>
        </pc:spChg>
        <pc:spChg chg="add mod">
          <ac:chgData name="DE VLAEMINCK Rembrandt" userId="755741b0-ee73-44f4-bc5a-bd60433b7a23" providerId="ADAL" clId="{7C296E36-EDE8-40B2-AAA2-CCEA95F6C026}" dt="2025-02-06T15:19:40.860" v="18"/>
          <ac:spMkLst>
            <pc:docMk/>
            <pc:sldMk cId="1320816377" sldId="2815"/>
            <ac:spMk id="36" creationId="{E8D98E42-B884-924A-5F09-0F8AEC14CD93}"/>
          </ac:spMkLst>
        </pc:spChg>
        <pc:picChg chg="del">
          <ac:chgData name="DE VLAEMINCK Rembrandt" userId="755741b0-ee73-44f4-bc5a-bd60433b7a23" providerId="ADAL" clId="{7C296E36-EDE8-40B2-AAA2-CCEA95F6C026}" dt="2025-02-06T15:19:40.132" v="17" actId="478"/>
          <ac:picMkLst>
            <pc:docMk/>
            <pc:sldMk cId="1320816377" sldId="2815"/>
            <ac:picMk id="39" creationId="{FDFD179E-4BE6-4F5F-35A6-E4003E68094A}"/>
          </ac:picMkLst>
        </pc:picChg>
        <pc:picChg chg="add mod">
          <ac:chgData name="DE VLAEMINCK Rembrandt" userId="755741b0-ee73-44f4-bc5a-bd60433b7a23" providerId="ADAL" clId="{7C296E36-EDE8-40B2-AAA2-CCEA95F6C026}" dt="2025-02-06T15:20:28.537" v="21" actId="1076"/>
          <ac:picMkLst>
            <pc:docMk/>
            <pc:sldMk cId="1320816377" sldId="2815"/>
            <ac:picMk id="41" creationId="{EF4A909F-5E16-FBF5-4BF3-D3AE0D81E9A5}"/>
          </ac:picMkLst>
        </pc:picChg>
      </pc:sldChg>
      <pc:sldChg chg="modSp mod">
        <pc:chgData name="DE VLAEMINCK Rembrandt" userId="755741b0-ee73-44f4-bc5a-bd60433b7a23" providerId="ADAL" clId="{7C296E36-EDE8-40B2-AAA2-CCEA95F6C026}" dt="2025-02-06T15:13:23.250" v="9" actId="404"/>
        <pc:sldMkLst>
          <pc:docMk/>
          <pc:sldMk cId="2683863553" sldId="2818"/>
        </pc:sldMkLst>
        <pc:spChg chg="mod">
          <ac:chgData name="DE VLAEMINCK Rembrandt" userId="755741b0-ee73-44f4-bc5a-bd60433b7a23" providerId="ADAL" clId="{7C296E36-EDE8-40B2-AAA2-CCEA95F6C026}" dt="2025-02-06T15:12:59.794" v="4" actId="1076"/>
          <ac:spMkLst>
            <pc:docMk/>
            <pc:sldMk cId="2683863553" sldId="2818"/>
            <ac:spMk id="96" creationId="{00000000-0000-0000-0000-000000000000}"/>
          </ac:spMkLst>
        </pc:spChg>
        <pc:spChg chg="mod">
          <ac:chgData name="DE VLAEMINCK Rembrandt" userId="755741b0-ee73-44f4-bc5a-bd60433b7a23" providerId="ADAL" clId="{7C296E36-EDE8-40B2-AAA2-CCEA95F6C026}" dt="2025-02-06T15:13:23.250" v="9" actId="404"/>
          <ac:spMkLst>
            <pc:docMk/>
            <pc:sldMk cId="2683863553" sldId="2818"/>
            <ac:spMk id="97" creationId="{00000000-0000-0000-0000-000000000000}"/>
          </ac:spMkLst>
        </pc:spChg>
        <pc:spChg chg="mod">
          <ac:chgData name="DE VLAEMINCK Rembrandt" userId="755741b0-ee73-44f4-bc5a-bd60433b7a23" providerId="ADAL" clId="{7C296E36-EDE8-40B2-AAA2-CCEA95F6C026}" dt="2025-02-06T15:12:59.794" v="4" actId="1076"/>
          <ac:spMkLst>
            <pc:docMk/>
            <pc:sldMk cId="2683863553" sldId="2818"/>
            <ac:spMk id="98" creationId="{00000000-0000-0000-0000-000000000000}"/>
          </ac:spMkLst>
        </pc:spChg>
        <pc:spChg chg="mod">
          <ac:chgData name="DE VLAEMINCK Rembrandt" userId="755741b0-ee73-44f4-bc5a-bd60433b7a23" providerId="ADAL" clId="{7C296E36-EDE8-40B2-AAA2-CCEA95F6C026}" dt="2025-02-06T15:12:59.794" v="4" actId="1076"/>
          <ac:spMkLst>
            <pc:docMk/>
            <pc:sldMk cId="2683863553" sldId="2818"/>
            <ac:spMk id="99" creationId="{00000000-0000-0000-0000-000000000000}"/>
          </ac:spMkLst>
        </pc:spChg>
        <pc:grpChg chg="mod">
          <ac:chgData name="DE VLAEMINCK Rembrandt" userId="755741b0-ee73-44f4-bc5a-bd60433b7a23" providerId="ADAL" clId="{7C296E36-EDE8-40B2-AAA2-CCEA95F6C026}" dt="2025-02-06T15:12:47.822" v="3" actId="1076"/>
          <ac:grpSpMkLst>
            <pc:docMk/>
            <pc:sldMk cId="2683863553" sldId="2818"/>
            <ac:grpSpMk id="2" creationId="{00000000-0000-0000-0000-000000000000}"/>
          </ac:grpSpMkLst>
        </pc:grpChg>
      </pc:sldChg>
      <pc:sldChg chg="modSp mod">
        <pc:chgData name="DE VLAEMINCK Rembrandt" userId="755741b0-ee73-44f4-bc5a-bd60433b7a23" providerId="ADAL" clId="{7C296E36-EDE8-40B2-AAA2-CCEA95F6C026}" dt="2025-02-06T15:21:27.969" v="25" actId="404"/>
        <pc:sldMkLst>
          <pc:docMk/>
          <pc:sldMk cId="3741362779" sldId="2820"/>
        </pc:sldMkLst>
        <pc:spChg chg="mod">
          <ac:chgData name="DE VLAEMINCK Rembrandt" userId="755741b0-ee73-44f4-bc5a-bd60433b7a23" providerId="ADAL" clId="{7C296E36-EDE8-40B2-AAA2-CCEA95F6C026}" dt="2025-02-06T15:21:27.969" v="25" actId="404"/>
          <ac:spMkLst>
            <pc:docMk/>
            <pc:sldMk cId="3741362779" sldId="2820"/>
            <ac:spMk id="3" creationId="{72BF7883-8539-4C91-1C74-EC1AE8171C09}"/>
          </ac:spMkLst>
        </pc:spChg>
      </pc:sldChg>
    </pc:docChg>
  </pc:docChgLst>
  <pc:docChgLst>
    <pc:chgData name="MAES Sara" userId="S::sara.maes@provincieantwerpen.be::13c85579-58e5-4b0d-806d-df4fa273a422" providerId="AD" clId="Web-{BC9FEC7C-715F-31C9-8B82-8F692225CB86}"/>
    <pc:docChg chg="modSld">
      <pc:chgData name="MAES Sara" userId="S::sara.maes@provincieantwerpen.be::13c85579-58e5-4b0d-806d-df4fa273a422" providerId="AD" clId="Web-{BC9FEC7C-715F-31C9-8B82-8F692225CB86}" dt="2025-02-09T14:34:15.337" v="18" actId="20577"/>
      <pc:docMkLst>
        <pc:docMk/>
      </pc:docMkLst>
      <pc:sldChg chg="modSp">
        <pc:chgData name="MAES Sara" userId="S::sara.maes@provincieantwerpen.be::13c85579-58e5-4b0d-806d-df4fa273a422" providerId="AD" clId="Web-{BC9FEC7C-715F-31C9-8B82-8F692225CB86}" dt="2025-02-09T14:34:15.337" v="18" actId="20577"/>
        <pc:sldMkLst>
          <pc:docMk/>
          <pc:sldMk cId="4171606457" sldId="2791"/>
        </pc:sldMkLst>
        <pc:spChg chg="mod">
          <ac:chgData name="MAES Sara" userId="S::sara.maes@provincieantwerpen.be::13c85579-58e5-4b0d-806d-df4fa273a422" providerId="AD" clId="Web-{BC9FEC7C-715F-31C9-8B82-8F692225CB86}" dt="2025-02-09T14:34:15.337" v="18" actId="20577"/>
          <ac:spMkLst>
            <pc:docMk/>
            <pc:sldMk cId="4171606457" sldId="2791"/>
            <ac:spMk id="37" creationId="{F8E0CFB3-8C67-AB81-0852-9D66D4DE0D6B}"/>
          </ac:spMkLst>
        </pc:spChg>
      </pc:sldChg>
    </pc:docChg>
  </pc:docChgLst>
  <pc:docChgLst>
    <pc:chgData name="DE VLAEMINCK Rembrandt" userId="755741b0-ee73-44f4-bc5a-bd60433b7a23" providerId="ADAL" clId="{F5B6F2DB-5ED4-414A-8489-2430A3689300}"/>
    <pc:docChg chg="undo redo custSel modSld">
      <pc:chgData name="DE VLAEMINCK Rembrandt" userId="755741b0-ee73-44f4-bc5a-bd60433b7a23" providerId="ADAL" clId="{F5B6F2DB-5ED4-414A-8489-2430A3689300}" dt="2025-02-13T12:52:22.863" v="32"/>
      <pc:docMkLst>
        <pc:docMk/>
      </pc:docMkLst>
      <pc:sldChg chg="modSp mod">
        <pc:chgData name="DE VLAEMINCK Rembrandt" userId="755741b0-ee73-44f4-bc5a-bd60433b7a23" providerId="ADAL" clId="{F5B6F2DB-5ED4-414A-8489-2430A3689300}" dt="2025-02-13T12:43:03.010" v="2" actId="1076"/>
        <pc:sldMkLst>
          <pc:docMk/>
          <pc:sldMk cId="4139366179" sldId="2772"/>
        </pc:sldMkLst>
        <pc:picChg chg="mod">
          <ac:chgData name="DE VLAEMINCK Rembrandt" userId="755741b0-ee73-44f4-bc5a-bd60433b7a23" providerId="ADAL" clId="{F5B6F2DB-5ED4-414A-8489-2430A3689300}" dt="2025-02-13T12:43:03.010" v="2" actId="1076"/>
          <ac:picMkLst>
            <pc:docMk/>
            <pc:sldMk cId="4139366179" sldId="2772"/>
            <ac:picMk id="3" creationId="{080E1DB5-1E1D-C45B-D4A8-6BAB3D06E122}"/>
          </ac:picMkLst>
        </pc:picChg>
      </pc:sldChg>
      <pc:sldChg chg="addSp modSp">
        <pc:chgData name="DE VLAEMINCK Rembrandt" userId="755741b0-ee73-44f4-bc5a-bd60433b7a23" providerId="ADAL" clId="{F5B6F2DB-5ED4-414A-8489-2430A3689300}" dt="2025-02-13T12:52:22.863" v="32"/>
        <pc:sldMkLst>
          <pc:docMk/>
          <pc:sldMk cId="812334339" sldId="2781"/>
        </pc:sldMkLst>
        <pc:picChg chg="add mod">
          <ac:chgData name="DE VLAEMINCK Rembrandt" userId="755741b0-ee73-44f4-bc5a-bd60433b7a23" providerId="ADAL" clId="{F5B6F2DB-5ED4-414A-8489-2430A3689300}" dt="2025-02-13T12:52:22.863" v="32"/>
          <ac:picMkLst>
            <pc:docMk/>
            <pc:sldMk cId="812334339" sldId="2781"/>
            <ac:picMk id="4" creationId="{023D0042-E054-7E51-D940-2C0E40840423}"/>
          </ac:picMkLst>
        </pc:picChg>
      </pc:sldChg>
      <pc:sldChg chg="modSp mod">
        <pc:chgData name="DE VLAEMINCK Rembrandt" userId="755741b0-ee73-44f4-bc5a-bd60433b7a23" providerId="ADAL" clId="{F5B6F2DB-5ED4-414A-8489-2430A3689300}" dt="2025-02-13T12:50:57.690" v="28" actId="1076"/>
        <pc:sldMkLst>
          <pc:docMk/>
          <pc:sldMk cId="2859834322" sldId="2783"/>
        </pc:sldMkLst>
        <pc:picChg chg="mod">
          <ac:chgData name="DE VLAEMINCK Rembrandt" userId="755741b0-ee73-44f4-bc5a-bd60433b7a23" providerId="ADAL" clId="{F5B6F2DB-5ED4-414A-8489-2430A3689300}" dt="2025-02-13T12:50:57.690" v="28" actId="1076"/>
          <ac:picMkLst>
            <pc:docMk/>
            <pc:sldMk cId="2859834322" sldId="2783"/>
            <ac:picMk id="3" creationId="{87EFF6F7-7096-FA43-DFF0-C37495176815}"/>
          </ac:picMkLst>
        </pc:picChg>
      </pc:sldChg>
      <pc:sldChg chg="modNotesTx">
        <pc:chgData name="DE VLAEMINCK Rembrandt" userId="755741b0-ee73-44f4-bc5a-bd60433b7a23" providerId="ADAL" clId="{F5B6F2DB-5ED4-414A-8489-2430A3689300}" dt="2025-02-13T12:47:50.544" v="18" actId="20577"/>
        <pc:sldMkLst>
          <pc:docMk/>
          <pc:sldMk cId="1006996904" sldId="2784"/>
        </pc:sldMkLst>
      </pc:sldChg>
      <pc:sldChg chg="modNotesTx">
        <pc:chgData name="DE VLAEMINCK Rembrandt" userId="755741b0-ee73-44f4-bc5a-bd60433b7a23" providerId="ADAL" clId="{F5B6F2DB-5ED4-414A-8489-2430A3689300}" dt="2025-02-13T12:48:04.667" v="20" actId="20577"/>
        <pc:sldMkLst>
          <pc:docMk/>
          <pc:sldMk cId="258935568" sldId="2785"/>
        </pc:sldMkLst>
      </pc:sldChg>
      <pc:sldChg chg="modNotesTx">
        <pc:chgData name="DE VLAEMINCK Rembrandt" userId="755741b0-ee73-44f4-bc5a-bd60433b7a23" providerId="ADAL" clId="{F5B6F2DB-5ED4-414A-8489-2430A3689300}" dt="2025-02-13T12:47:55.996" v="19" actId="20577"/>
        <pc:sldMkLst>
          <pc:docMk/>
          <pc:sldMk cId="1457310260" sldId="2789"/>
        </pc:sldMkLst>
      </pc:sldChg>
      <pc:sldChg chg="addSp modSp mod">
        <pc:chgData name="DE VLAEMINCK Rembrandt" userId="755741b0-ee73-44f4-bc5a-bd60433b7a23" providerId="ADAL" clId="{F5B6F2DB-5ED4-414A-8489-2430A3689300}" dt="2025-02-13T12:49:10.852" v="23"/>
        <pc:sldMkLst>
          <pc:docMk/>
          <pc:sldMk cId="4171606457" sldId="2791"/>
        </pc:sldMkLst>
        <pc:picChg chg="add mod">
          <ac:chgData name="DE VLAEMINCK Rembrandt" userId="755741b0-ee73-44f4-bc5a-bd60433b7a23" providerId="ADAL" clId="{F5B6F2DB-5ED4-414A-8489-2430A3689300}" dt="2025-02-13T12:49:10.852" v="23"/>
          <ac:picMkLst>
            <pc:docMk/>
            <pc:sldMk cId="4171606457" sldId="2791"/>
            <ac:picMk id="4" creationId="{9E9FA127-AF22-BBA1-E40C-1D2B4426D8D0}"/>
          </ac:picMkLst>
        </pc:picChg>
      </pc:sldChg>
      <pc:sldChg chg="addSp modSp mod modNotesTx">
        <pc:chgData name="DE VLAEMINCK Rembrandt" userId="755741b0-ee73-44f4-bc5a-bd60433b7a23" providerId="ADAL" clId="{F5B6F2DB-5ED4-414A-8489-2430A3689300}" dt="2025-02-13T12:46:44.090" v="15" actId="20577"/>
        <pc:sldMkLst>
          <pc:docMk/>
          <pc:sldMk cId="3925341018" sldId="2793"/>
        </pc:sldMkLst>
        <pc:picChg chg="add mod">
          <ac:chgData name="DE VLAEMINCK Rembrandt" userId="755741b0-ee73-44f4-bc5a-bd60433b7a23" providerId="ADAL" clId="{F5B6F2DB-5ED4-414A-8489-2430A3689300}" dt="2025-02-13T12:46:40" v="14"/>
          <ac:picMkLst>
            <pc:docMk/>
            <pc:sldMk cId="3925341018" sldId="2793"/>
            <ac:picMk id="2" creationId="{4CE045E5-2D08-56CD-A32D-AA0895E00551}"/>
          </ac:picMkLst>
        </pc:picChg>
        <pc:picChg chg="add mod">
          <ac:chgData name="DE VLAEMINCK Rembrandt" userId="755741b0-ee73-44f4-bc5a-bd60433b7a23" providerId="ADAL" clId="{F5B6F2DB-5ED4-414A-8489-2430A3689300}" dt="2025-02-13T12:46:21.155" v="13"/>
          <ac:picMkLst>
            <pc:docMk/>
            <pc:sldMk cId="3925341018" sldId="2793"/>
            <ac:picMk id="3" creationId="{5C30CF68-0AF5-E3B0-1B90-C5CB47488A6C}"/>
          </ac:picMkLst>
        </pc:picChg>
      </pc:sldChg>
      <pc:sldChg chg="modSp mod">
        <pc:chgData name="DE VLAEMINCK Rembrandt" userId="755741b0-ee73-44f4-bc5a-bd60433b7a23" providerId="ADAL" clId="{F5B6F2DB-5ED4-414A-8489-2430A3689300}" dt="2025-02-13T12:43:56.867" v="7" actId="1076"/>
        <pc:sldMkLst>
          <pc:docMk/>
          <pc:sldMk cId="443230873" sldId="2795"/>
        </pc:sldMkLst>
        <pc:picChg chg="mod">
          <ac:chgData name="DE VLAEMINCK Rembrandt" userId="755741b0-ee73-44f4-bc5a-bd60433b7a23" providerId="ADAL" clId="{F5B6F2DB-5ED4-414A-8489-2430A3689300}" dt="2025-02-13T12:43:56.867" v="7" actId="1076"/>
          <ac:picMkLst>
            <pc:docMk/>
            <pc:sldMk cId="443230873" sldId="2795"/>
            <ac:picMk id="42" creationId="{DD115785-8328-C44F-0860-16D48F121217}"/>
          </ac:picMkLst>
        </pc:picChg>
      </pc:sldChg>
      <pc:sldChg chg="modSp mod">
        <pc:chgData name="DE VLAEMINCK Rembrandt" userId="755741b0-ee73-44f4-bc5a-bd60433b7a23" providerId="ADAL" clId="{F5B6F2DB-5ED4-414A-8489-2430A3689300}" dt="2025-02-13T12:43:51.543" v="5" actId="1076"/>
        <pc:sldMkLst>
          <pc:docMk/>
          <pc:sldMk cId="641216674" sldId="2796"/>
        </pc:sldMkLst>
        <pc:spChg chg="mod">
          <ac:chgData name="DE VLAEMINCK Rembrandt" userId="755741b0-ee73-44f4-bc5a-bd60433b7a23" providerId="ADAL" clId="{F5B6F2DB-5ED4-414A-8489-2430A3689300}" dt="2025-02-13T12:43:51.543" v="5" actId="1076"/>
          <ac:spMkLst>
            <pc:docMk/>
            <pc:sldMk cId="641216674" sldId="2796"/>
            <ac:spMk id="36" creationId="{AF852F9E-FE83-BDCA-C063-596199457107}"/>
          </ac:spMkLst>
        </pc:spChg>
      </pc:sldChg>
      <pc:sldChg chg="modSp mod">
        <pc:chgData name="DE VLAEMINCK Rembrandt" userId="755741b0-ee73-44f4-bc5a-bd60433b7a23" providerId="ADAL" clId="{F5B6F2DB-5ED4-414A-8489-2430A3689300}" dt="2025-02-13T12:49:37.603" v="25" actId="1076"/>
        <pc:sldMkLst>
          <pc:docMk/>
          <pc:sldMk cId="2799524494" sldId="2799"/>
        </pc:sldMkLst>
        <pc:picChg chg="mod">
          <ac:chgData name="DE VLAEMINCK Rembrandt" userId="755741b0-ee73-44f4-bc5a-bd60433b7a23" providerId="ADAL" clId="{F5B6F2DB-5ED4-414A-8489-2430A3689300}" dt="2025-02-13T12:49:37.603" v="25" actId="1076"/>
          <ac:picMkLst>
            <pc:docMk/>
            <pc:sldMk cId="2799524494" sldId="2799"/>
            <ac:picMk id="3" creationId="{F348A17A-5B48-DAA1-1F4D-1093C713C971}"/>
          </ac:picMkLst>
        </pc:picChg>
      </pc:sldChg>
      <pc:sldChg chg="addSp modSp">
        <pc:chgData name="DE VLAEMINCK Rembrandt" userId="755741b0-ee73-44f4-bc5a-bd60433b7a23" providerId="ADAL" clId="{F5B6F2DB-5ED4-414A-8489-2430A3689300}" dt="2025-02-13T12:49:17.197" v="24"/>
        <pc:sldMkLst>
          <pc:docMk/>
          <pc:sldMk cId="193178812" sldId="2805"/>
        </pc:sldMkLst>
        <pc:picChg chg="add mod">
          <ac:chgData name="DE VLAEMINCK Rembrandt" userId="755741b0-ee73-44f4-bc5a-bd60433b7a23" providerId="ADAL" clId="{F5B6F2DB-5ED4-414A-8489-2430A3689300}" dt="2025-02-13T12:49:17.197" v="24"/>
          <ac:picMkLst>
            <pc:docMk/>
            <pc:sldMk cId="193178812" sldId="2805"/>
            <ac:picMk id="3" creationId="{E18B903A-6E4E-FD83-CDA1-FB1D0959A252}"/>
          </ac:picMkLst>
        </pc:picChg>
      </pc:sldChg>
      <pc:sldChg chg="addSp modSp">
        <pc:chgData name="DE VLAEMINCK Rembrandt" userId="755741b0-ee73-44f4-bc5a-bd60433b7a23" providerId="ADAL" clId="{F5B6F2DB-5ED4-414A-8489-2430A3689300}" dt="2025-02-13T12:52:15.092" v="31"/>
        <pc:sldMkLst>
          <pc:docMk/>
          <pc:sldMk cId="1693098990" sldId="2808"/>
        </pc:sldMkLst>
        <pc:picChg chg="add mod">
          <ac:chgData name="DE VLAEMINCK Rembrandt" userId="755741b0-ee73-44f4-bc5a-bd60433b7a23" providerId="ADAL" clId="{F5B6F2DB-5ED4-414A-8489-2430A3689300}" dt="2025-02-13T12:52:15.092" v="31"/>
          <ac:picMkLst>
            <pc:docMk/>
            <pc:sldMk cId="1693098990" sldId="2808"/>
            <ac:picMk id="37" creationId="{100476D7-96EC-C991-06D2-698CF3CBC0FF}"/>
          </ac:picMkLst>
        </pc:picChg>
      </pc:sldChg>
      <pc:sldChg chg="addSp modSp">
        <pc:chgData name="DE VLAEMINCK Rembrandt" userId="755741b0-ee73-44f4-bc5a-bd60433b7a23" providerId="ADAL" clId="{F5B6F2DB-5ED4-414A-8489-2430A3689300}" dt="2025-02-13T12:47:35.269" v="17"/>
        <pc:sldMkLst>
          <pc:docMk/>
          <pc:sldMk cId="1777062866" sldId="2810"/>
        </pc:sldMkLst>
        <pc:picChg chg="add mod">
          <ac:chgData name="DE VLAEMINCK Rembrandt" userId="755741b0-ee73-44f4-bc5a-bd60433b7a23" providerId="ADAL" clId="{F5B6F2DB-5ED4-414A-8489-2430A3689300}" dt="2025-02-13T12:47:35.269" v="17"/>
          <ac:picMkLst>
            <pc:docMk/>
            <pc:sldMk cId="1777062866" sldId="2810"/>
            <ac:picMk id="2" creationId="{7F03CA8A-396E-DBA6-6D0D-DD0FF28B5DAA}"/>
          </ac:picMkLst>
        </pc:picChg>
      </pc:sldChg>
      <pc:sldChg chg="addSp modSp">
        <pc:chgData name="DE VLAEMINCK Rembrandt" userId="755741b0-ee73-44f4-bc5a-bd60433b7a23" providerId="ADAL" clId="{F5B6F2DB-5ED4-414A-8489-2430A3689300}" dt="2025-02-13T12:51:12.188" v="30"/>
        <pc:sldMkLst>
          <pc:docMk/>
          <pc:sldMk cId="3741362779" sldId="2820"/>
        </pc:sldMkLst>
        <pc:picChg chg="add mod">
          <ac:chgData name="DE VLAEMINCK Rembrandt" userId="755741b0-ee73-44f4-bc5a-bd60433b7a23" providerId="ADAL" clId="{F5B6F2DB-5ED4-414A-8489-2430A3689300}" dt="2025-02-13T12:51:12.188" v="30"/>
          <ac:picMkLst>
            <pc:docMk/>
            <pc:sldMk cId="3741362779" sldId="2820"/>
            <ac:picMk id="36" creationId="{1BD9F3A9-050F-90AD-13BB-F6294B4BFE0B}"/>
          </ac:picMkLst>
        </pc:picChg>
      </pc:sldChg>
    </pc:docChg>
  </pc:docChgLst>
  <pc:docChgLst>
    <pc:chgData name="DE VLAEMINCK Rembrandt" userId="S::rembrandt.devlaeminck@provincieantwerpen.be::755741b0-ee73-44f4-bc5a-bd60433b7a23" providerId="AD" clId="Web-{8285571D-1590-48F0-41F5-8F937A608658}"/>
    <pc:docChg chg="modSld">
      <pc:chgData name="DE VLAEMINCK Rembrandt" userId="S::rembrandt.devlaeminck@provincieantwerpen.be::755741b0-ee73-44f4-bc5a-bd60433b7a23" providerId="AD" clId="Web-{8285571D-1590-48F0-41F5-8F937A608658}" dt="2025-02-13T12:42:15.228" v="1"/>
      <pc:docMkLst>
        <pc:docMk/>
      </pc:docMkLst>
      <pc:sldChg chg="modNotes">
        <pc:chgData name="DE VLAEMINCK Rembrandt" userId="S::rembrandt.devlaeminck@provincieantwerpen.be::755741b0-ee73-44f4-bc5a-bd60433b7a23" providerId="AD" clId="Web-{8285571D-1590-48F0-41F5-8F937A608658}" dt="2025-02-13T12:42:15.228" v="1"/>
        <pc:sldMkLst>
          <pc:docMk/>
          <pc:sldMk cId="1006996904" sldId="2784"/>
        </pc:sldMkLst>
      </pc:sldChg>
    </pc:docChg>
  </pc:docChgLst>
  <pc:docChgLst>
    <pc:chgData name="DE VLAEMINCK Rembrandt" userId="755741b0-ee73-44f4-bc5a-bd60433b7a23" providerId="ADAL" clId="{E38B9B45-885F-47A7-87CF-E31A19F3055C}"/>
    <pc:docChg chg="custSel addSld delSld modSld">
      <pc:chgData name="DE VLAEMINCK Rembrandt" userId="755741b0-ee73-44f4-bc5a-bd60433b7a23" providerId="ADAL" clId="{E38B9B45-885F-47A7-87CF-E31A19F3055C}" dt="2025-02-07T09:20:54.674" v="1110" actId="478"/>
      <pc:docMkLst>
        <pc:docMk/>
      </pc:docMkLst>
      <pc:sldChg chg="delSp modSp del mod delAnim">
        <pc:chgData name="DE VLAEMINCK Rembrandt" userId="755741b0-ee73-44f4-bc5a-bd60433b7a23" providerId="ADAL" clId="{E38B9B45-885F-47A7-87CF-E31A19F3055C}" dt="2025-02-07T08:00:46.581" v="12" actId="47"/>
        <pc:sldMkLst>
          <pc:docMk/>
          <pc:sldMk cId="4226902458" sldId="2766"/>
        </pc:sldMkLst>
        <pc:picChg chg="del mod">
          <ac:chgData name="DE VLAEMINCK Rembrandt" userId="755741b0-ee73-44f4-bc5a-bd60433b7a23" providerId="ADAL" clId="{E38B9B45-885F-47A7-87CF-E31A19F3055C}" dt="2025-02-07T08:00:10.983" v="3" actId="21"/>
          <ac:picMkLst>
            <pc:docMk/>
            <pc:sldMk cId="4226902458" sldId="2766"/>
            <ac:picMk id="6" creationId="{89BED1F1-B01D-0E87-ED42-F21D549E287F}"/>
          </ac:picMkLst>
        </pc:picChg>
      </pc:sldChg>
      <pc:sldChg chg="addSp delSp modSp mod modNotesTx">
        <pc:chgData name="DE VLAEMINCK Rembrandt" userId="755741b0-ee73-44f4-bc5a-bd60433b7a23" providerId="ADAL" clId="{E38B9B45-885F-47A7-87CF-E31A19F3055C}" dt="2025-02-07T09:20:54.674" v="1110" actId="478"/>
        <pc:sldMkLst>
          <pc:docMk/>
          <pc:sldMk cId="1641371436" sldId="2768"/>
        </pc:sldMkLst>
        <pc:spChg chg="add mod">
          <ac:chgData name="DE VLAEMINCK Rembrandt" userId="755741b0-ee73-44f4-bc5a-bd60433b7a23" providerId="ADAL" clId="{E38B9B45-885F-47A7-87CF-E31A19F3055C}" dt="2025-02-07T09:10:47.168" v="1103" actId="20577"/>
          <ac:spMkLst>
            <pc:docMk/>
            <pc:sldMk cId="1641371436" sldId="2768"/>
            <ac:spMk id="34" creationId="{0D154AB5-FD97-3183-E467-8B1FDF92BDCB}"/>
          </ac:spMkLst>
        </pc:spChg>
        <pc:spChg chg="mod">
          <ac:chgData name="DE VLAEMINCK Rembrandt" userId="755741b0-ee73-44f4-bc5a-bd60433b7a23" providerId="ADAL" clId="{E38B9B45-885F-47A7-87CF-E31A19F3055C}" dt="2025-02-07T08:07:36.717" v="126" actId="20577"/>
          <ac:spMkLst>
            <pc:docMk/>
            <pc:sldMk cId="1641371436" sldId="2768"/>
            <ac:spMk id="35" creationId="{53FDAAED-7826-D9FB-7D7B-B64F69B2CA99}"/>
          </ac:spMkLst>
        </pc:spChg>
        <pc:spChg chg="mod">
          <ac:chgData name="DE VLAEMINCK Rembrandt" userId="755741b0-ee73-44f4-bc5a-bd60433b7a23" providerId="ADAL" clId="{E38B9B45-885F-47A7-87CF-E31A19F3055C}" dt="2025-02-07T09:11:07.510" v="1104" actId="108"/>
          <ac:spMkLst>
            <pc:docMk/>
            <pc:sldMk cId="1641371436" sldId="2768"/>
            <ac:spMk id="40" creationId="{582E1D7E-23F1-A31A-18DE-AC377C180342}"/>
          </ac:spMkLst>
        </pc:spChg>
        <pc:picChg chg="mod modCrop">
          <ac:chgData name="DE VLAEMINCK Rembrandt" userId="755741b0-ee73-44f4-bc5a-bd60433b7a23" providerId="ADAL" clId="{E38B9B45-885F-47A7-87CF-E31A19F3055C}" dt="2025-02-07T08:33:55.468" v="191" actId="1076"/>
          <ac:picMkLst>
            <pc:docMk/>
            <pc:sldMk cId="1641371436" sldId="2768"/>
            <ac:picMk id="36" creationId="{A40E03E1-26BB-BE53-F60A-0E6C26E72F0E}"/>
          </ac:picMkLst>
        </pc:picChg>
        <pc:picChg chg="add del mod">
          <ac:chgData name="DE VLAEMINCK Rembrandt" userId="755741b0-ee73-44f4-bc5a-bd60433b7a23" providerId="ADAL" clId="{E38B9B45-885F-47A7-87CF-E31A19F3055C}" dt="2025-02-07T08:16:05.621" v="149" actId="478"/>
          <ac:picMkLst>
            <pc:docMk/>
            <pc:sldMk cId="1641371436" sldId="2768"/>
            <ac:picMk id="38" creationId="{CF83D53C-E140-1696-62B1-237DA697F704}"/>
          </ac:picMkLst>
        </pc:picChg>
        <pc:picChg chg="mod">
          <ac:chgData name="DE VLAEMINCK Rembrandt" userId="755741b0-ee73-44f4-bc5a-bd60433b7a23" providerId="ADAL" clId="{E38B9B45-885F-47A7-87CF-E31A19F3055C}" dt="2025-02-07T08:33:55.468" v="191" actId="1076"/>
          <ac:picMkLst>
            <pc:docMk/>
            <pc:sldMk cId="1641371436" sldId="2768"/>
            <ac:picMk id="39" creationId="{1125D623-0DCF-9C05-8DA8-D99CD11448A4}"/>
          </ac:picMkLst>
        </pc:picChg>
        <pc:picChg chg="add del mod">
          <ac:chgData name="DE VLAEMINCK Rembrandt" userId="755741b0-ee73-44f4-bc5a-bd60433b7a23" providerId="ADAL" clId="{E38B9B45-885F-47A7-87CF-E31A19F3055C}" dt="2025-02-07T08:53:42.631" v="561" actId="478"/>
          <ac:picMkLst>
            <pc:docMk/>
            <pc:sldMk cId="1641371436" sldId="2768"/>
            <ac:picMk id="42" creationId="{CBC2849A-21EA-B264-C198-0E2355F1E25D}"/>
          </ac:picMkLst>
        </pc:picChg>
        <pc:picChg chg="add del mod">
          <ac:chgData name="DE VLAEMINCK Rembrandt" userId="755741b0-ee73-44f4-bc5a-bd60433b7a23" providerId="ADAL" clId="{E38B9B45-885F-47A7-87CF-E31A19F3055C}" dt="2025-02-07T09:20:54.674" v="1110" actId="478"/>
          <ac:picMkLst>
            <pc:docMk/>
            <pc:sldMk cId="1641371436" sldId="2768"/>
            <ac:picMk id="44" creationId="{025C7F46-C56B-CDD0-7874-8DF917171E3A}"/>
          </ac:picMkLst>
        </pc:picChg>
      </pc:sldChg>
      <pc:sldChg chg="addSp modSp mod">
        <pc:chgData name="DE VLAEMINCK Rembrandt" userId="755741b0-ee73-44f4-bc5a-bd60433b7a23" providerId="ADAL" clId="{E38B9B45-885F-47A7-87CF-E31A19F3055C}" dt="2025-02-07T08:45:41.978" v="557" actId="20577"/>
        <pc:sldMkLst>
          <pc:docMk/>
          <pc:sldMk cId="2129948473" sldId="2769"/>
        </pc:sldMkLst>
        <pc:spChg chg="mod">
          <ac:chgData name="DE VLAEMINCK Rembrandt" userId="755741b0-ee73-44f4-bc5a-bd60433b7a23" providerId="ADAL" clId="{E38B9B45-885F-47A7-87CF-E31A19F3055C}" dt="2025-02-07T08:45:41.978" v="557" actId="20577"/>
          <ac:spMkLst>
            <pc:docMk/>
            <pc:sldMk cId="2129948473" sldId="2769"/>
            <ac:spMk id="34" creationId="{5729F9DD-67B6-3341-FB8C-006AA9B1C3E9}"/>
          </ac:spMkLst>
        </pc:spChg>
        <pc:spChg chg="add mod">
          <ac:chgData name="DE VLAEMINCK Rembrandt" userId="755741b0-ee73-44f4-bc5a-bd60433b7a23" providerId="ADAL" clId="{E38B9B45-885F-47A7-87CF-E31A19F3055C}" dt="2025-02-07T08:06:49.548" v="119"/>
          <ac:spMkLst>
            <pc:docMk/>
            <pc:sldMk cId="2129948473" sldId="2769"/>
            <ac:spMk id="36" creationId="{FE2E52CA-A165-03A1-858C-6BB282334950}"/>
          </ac:spMkLst>
        </pc:spChg>
        <pc:picChg chg="add mod">
          <ac:chgData name="DE VLAEMINCK Rembrandt" userId="755741b0-ee73-44f4-bc5a-bd60433b7a23" providerId="ADAL" clId="{E38B9B45-885F-47A7-87CF-E31A19F3055C}" dt="2025-02-07T08:06:49.548" v="119"/>
          <ac:picMkLst>
            <pc:docMk/>
            <pc:sldMk cId="2129948473" sldId="2769"/>
            <ac:picMk id="3" creationId="{865898BF-F193-0C61-D81F-0D83B8CC5E8C}"/>
          </ac:picMkLst>
        </pc:picChg>
      </pc:sldChg>
      <pc:sldChg chg="addSp modSp mod modAnim">
        <pc:chgData name="DE VLAEMINCK Rembrandt" userId="755741b0-ee73-44f4-bc5a-bd60433b7a23" providerId="ADAL" clId="{E38B9B45-885F-47A7-87CF-E31A19F3055C}" dt="2025-02-07T09:06:15.116" v="905"/>
        <pc:sldMkLst>
          <pc:docMk/>
          <pc:sldMk cId="3636689543" sldId="2770"/>
        </pc:sldMkLst>
        <pc:picChg chg="add mod">
          <ac:chgData name="DE VLAEMINCK Rembrandt" userId="755741b0-ee73-44f4-bc5a-bd60433b7a23" providerId="ADAL" clId="{E38B9B45-885F-47A7-87CF-E31A19F3055C}" dt="2025-02-07T09:05:48.232" v="903" actId="1076"/>
          <ac:picMkLst>
            <pc:docMk/>
            <pc:sldMk cId="3636689543" sldId="2770"/>
            <ac:picMk id="39" creationId="{7B412D02-C1CA-E976-F615-ABD126D0FDE0}"/>
          </ac:picMkLst>
        </pc:picChg>
      </pc:sldChg>
      <pc:sldChg chg="addSp delSp modSp add mod modAnim">
        <pc:chgData name="DE VLAEMINCK Rembrandt" userId="755741b0-ee73-44f4-bc5a-bd60433b7a23" providerId="ADAL" clId="{E38B9B45-885F-47A7-87CF-E31A19F3055C}" dt="2025-02-07T08:01:38.777" v="47" actId="20577"/>
        <pc:sldMkLst>
          <pc:docMk/>
          <pc:sldMk cId="966695772" sldId="2821"/>
        </pc:sldMkLst>
        <pc:spChg chg="del mod">
          <ac:chgData name="DE VLAEMINCK Rembrandt" userId="755741b0-ee73-44f4-bc5a-bd60433b7a23" providerId="ADAL" clId="{E38B9B45-885F-47A7-87CF-E31A19F3055C}" dt="2025-02-07T08:00:25.462" v="8"/>
          <ac:spMkLst>
            <pc:docMk/>
            <pc:sldMk cId="966695772" sldId="2821"/>
            <ac:spMk id="34" creationId="{5729F9DD-67B6-3341-FB8C-006AA9B1C3E9}"/>
          </ac:spMkLst>
        </pc:spChg>
        <pc:spChg chg="mod">
          <ac:chgData name="DE VLAEMINCK Rembrandt" userId="755741b0-ee73-44f4-bc5a-bd60433b7a23" providerId="ADAL" clId="{E38B9B45-885F-47A7-87CF-E31A19F3055C}" dt="2025-02-07T08:01:38.777" v="47" actId="20577"/>
          <ac:spMkLst>
            <pc:docMk/>
            <pc:sldMk cId="966695772" sldId="2821"/>
            <ac:spMk id="35" creationId="{53FDAAED-7826-D9FB-7D7B-B64F69B2CA99}"/>
          </ac:spMkLst>
        </pc:spChg>
        <pc:picChg chg="add mod">
          <ac:chgData name="DE VLAEMINCK Rembrandt" userId="755741b0-ee73-44f4-bc5a-bd60433b7a23" providerId="ADAL" clId="{E38B9B45-885F-47A7-87CF-E31A19F3055C}" dt="2025-02-07T08:00:39.581" v="11" actId="1076"/>
          <ac:picMkLst>
            <pc:docMk/>
            <pc:sldMk cId="966695772" sldId="2821"/>
            <ac:picMk id="3" creationId="{89BED1F1-B01D-0E87-ED42-F21D549E287F}"/>
          </ac:picMkLst>
        </pc:picChg>
        <pc:picChg chg="del">
          <ac:chgData name="DE VLAEMINCK Rembrandt" userId="755741b0-ee73-44f4-bc5a-bd60433b7a23" providerId="ADAL" clId="{E38B9B45-885F-47A7-87CF-E31A19F3055C}" dt="2025-02-07T08:00:25.459" v="6" actId="478"/>
          <ac:picMkLst>
            <pc:docMk/>
            <pc:sldMk cId="966695772" sldId="2821"/>
            <ac:picMk id="1026" creationId="{BA9E7AF5-4CFD-4EDB-4F1F-AAD5B9B93FA4}"/>
          </ac:picMkLst>
        </pc:picChg>
      </pc:sldChg>
      <pc:sldChg chg="add del">
        <pc:chgData name="DE VLAEMINCK Rembrandt" userId="755741b0-ee73-44f4-bc5a-bd60433b7a23" providerId="ADAL" clId="{E38B9B45-885F-47A7-87CF-E31A19F3055C}" dt="2025-02-07T08:05:14.353" v="102"/>
        <pc:sldMkLst>
          <pc:docMk/>
          <pc:sldMk cId="1837733995" sldId="2822"/>
        </pc:sldMkLst>
      </pc:sldChg>
    </pc:docChg>
  </pc:docChgLst>
  <pc:docChgLst>
    <pc:chgData name="VERVOORT Tom" userId="S::tom.vervoort@provincieantwerpen.be::131e2167-a33f-4ea2-90a4-3b7cdc99b129" providerId="AD" clId="Web-{2D086F5E-C0DD-74E5-65AA-4A090ADD9EE8}"/>
    <pc:docChg chg="modSld">
      <pc:chgData name="VERVOORT Tom" userId="S::tom.vervoort@provincieantwerpen.be::131e2167-a33f-4ea2-90a4-3b7cdc99b129" providerId="AD" clId="Web-{2D086F5E-C0DD-74E5-65AA-4A090ADD9EE8}" dt="2025-02-04T15:00:45.149" v="1" actId="14100"/>
      <pc:docMkLst>
        <pc:docMk/>
      </pc:docMkLst>
      <pc:sldChg chg="modSp">
        <pc:chgData name="VERVOORT Tom" userId="S::tom.vervoort@provincieantwerpen.be::131e2167-a33f-4ea2-90a4-3b7cdc99b129" providerId="AD" clId="Web-{2D086F5E-C0DD-74E5-65AA-4A090ADD9EE8}" dt="2025-02-04T15:00:45.149" v="1" actId="14100"/>
        <pc:sldMkLst>
          <pc:docMk/>
          <pc:sldMk cId="1083179954" sldId="2788"/>
        </pc:sldMkLst>
        <pc:picChg chg="mod">
          <ac:chgData name="VERVOORT Tom" userId="S::tom.vervoort@provincieantwerpen.be::131e2167-a33f-4ea2-90a4-3b7cdc99b129" providerId="AD" clId="Web-{2D086F5E-C0DD-74E5-65AA-4A090ADD9EE8}" dt="2025-02-04T15:00:45.149" v="1" actId="14100"/>
          <ac:picMkLst>
            <pc:docMk/>
            <pc:sldMk cId="1083179954" sldId="2788"/>
            <ac:picMk id="36" creationId="{673E10BD-24B7-5A1B-BECD-6D8D0F15BBF6}"/>
          </ac:picMkLst>
        </pc:picChg>
      </pc:sldChg>
    </pc:docChg>
  </pc:docChgLst>
  <pc:docChgLst>
    <pc:chgData name="SEYNAEVE Jan" userId="5cfc9104-4ad3-46a1-bd4a-31207230c42f" providerId="ADAL" clId="{909588B2-2169-43A6-9E48-674092097513}"/>
    <pc:docChg chg="modSld sldOrd">
      <pc:chgData name="SEYNAEVE Jan" userId="5cfc9104-4ad3-46a1-bd4a-31207230c42f" providerId="ADAL" clId="{909588B2-2169-43A6-9E48-674092097513}" dt="2025-02-04T14:06:07.776" v="1" actId="1076"/>
      <pc:docMkLst>
        <pc:docMk/>
      </pc:docMkLst>
      <pc:sldChg chg="ord">
        <pc:chgData name="SEYNAEVE Jan" userId="5cfc9104-4ad3-46a1-bd4a-31207230c42f" providerId="ADAL" clId="{909588B2-2169-43A6-9E48-674092097513}" dt="2025-02-04T14:03:39.885" v="0" actId="20578"/>
        <pc:sldMkLst>
          <pc:docMk/>
          <pc:sldMk cId="3636689543" sldId="2770"/>
        </pc:sldMkLst>
      </pc:sldChg>
      <pc:sldChg chg="modSp mod">
        <pc:chgData name="SEYNAEVE Jan" userId="5cfc9104-4ad3-46a1-bd4a-31207230c42f" providerId="ADAL" clId="{909588B2-2169-43A6-9E48-674092097513}" dt="2025-02-04T14:06:07.776" v="1" actId="1076"/>
        <pc:sldMkLst>
          <pc:docMk/>
          <pc:sldMk cId="2615668525" sldId="2809"/>
        </pc:sldMkLst>
        <pc:picChg chg="mod">
          <ac:chgData name="SEYNAEVE Jan" userId="5cfc9104-4ad3-46a1-bd4a-31207230c42f" providerId="ADAL" clId="{909588B2-2169-43A6-9E48-674092097513}" dt="2025-02-04T14:06:07.776" v="1" actId="1076"/>
          <ac:picMkLst>
            <pc:docMk/>
            <pc:sldMk cId="2615668525" sldId="2809"/>
            <ac:picMk id="3" creationId="{00000000-0000-0000-0000-000000000000}"/>
          </ac:picMkLst>
        </pc:picChg>
      </pc:sldChg>
    </pc:docChg>
  </pc:docChgLst>
  <pc:docChgLst>
    <pc:chgData name="DE VLAEMINCK Rembrandt" userId="S::rembrandt.devlaeminck@provincieantwerpen.be::755741b0-ee73-44f4-bc5a-bd60433b7a23" providerId="AD" clId="Web-{0C190BAB-08D8-ADE6-20D5-E9CE75448725}"/>
    <pc:docChg chg="modSld">
      <pc:chgData name="DE VLAEMINCK Rembrandt" userId="S::rembrandt.devlaeminck@provincieantwerpen.be::755741b0-ee73-44f4-bc5a-bd60433b7a23" providerId="AD" clId="Web-{0C190BAB-08D8-ADE6-20D5-E9CE75448725}" dt="2025-02-12T10:44:58.245" v="17" actId="1076"/>
      <pc:docMkLst>
        <pc:docMk/>
      </pc:docMkLst>
      <pc:sldChg chg="modNotes">
        <pc:chgData name="DE VLAEMINCK Rembrandt" userId="S::rembrandt.devlaeminck@provincieantwerpen.be::755741b0-ee73-44f4-bc5a-bd60433b7a23" providerId="AD" clId="Web-{0C190BAB-08D8-ADE6-20D5-E9CE75448725}" dt="2025-02-12T10:41:53.474" v="6"/>
        <pc:sldMkLst>
          <pc:docMk/>
          <pc:sldMk cId="1641371436" sldId="2768"/>
        </pc:sldMkLst>
      </pc:sldChg>
      <pc:sldChg chg="modNotes">
        <pc:chgData name="DE VLAEMINCK Rembrandt" userId="S::rembrandt.devlaeminck@provincieantwerpen.be::755741b0-ee73-44f4-bc5a-bd60433b7a23" providerId="AD" clId="Web-{0C190BAB-08D8-ADE6-20D5-E9CE75448725}" dt="2025-02-12T10:41:42.348" v="2"/>
        <pc:sldMkLst>
          <pc:docMk/>
          <pc:sldMk cId="2129948473" sldId="2769"/>
        </pc:sldMkLst>
      </pc:sldChg>
      <pc:sldChg chg="modNotes">
        <pc:chgData name="DE VLAEMINCK Rembrandt" userId="S::rembrandt.devlaeminck@provincieantwerpen.be::755741b0-ee73-44f4-bc5a-bd60433b7a23" providerId="AD" clId="Web-{0C190BAB-08D8-ADE6-20D5-E9CE75448725}" dt="2025-02-12T10:41:47.286" v="4"/>
        <pc:sldMkLst>
          <pc:docMk/>
          <pc:sldMk cId="4139366179" sldId="2772"/>
        </pc:sldMkLst>
      </pc:sldChg>
      <pc:sldChg chg="modNotes">
        <pc:chgData name="DE VLAEMINCK Rembrandt" userId="S::rembrandt.devlaeminck@provincieantwerpen.be::755741b0-ee73-44f4-bc5a-bd60433b7a23" providerId="AD" clId="Web-{0C190BAB-08D8-ADE6-20D5-E9CE75448725}" dt="2025-02-12T10:42:29.443" v="8"/>
        <pc:sldMkLst>
          <pc:docMk/>
          <pc:sldMk cId="1006996904" sldId="2784"/>
        </pc:sldMkLst>
      </pc:sldChg>
      <pc:sldChg chg="modNotes">
        <pc:chgData name="DE VLAEMINCK Rembrandt" userId="S::rembrandt.devlaeminck@provincieantwerpen.be::755741b0-ee73-44f4-bc5a-bd60433b7a23" providerId="AD" clId="Web-{0C190BAB-08D8-ADE6-20D5-E9CE75448725}" dt="2025-02-12T10:43:58.337" v="10"/>
        <pc:sldMkLst>
          <pc:docMk/>
          <pc:sldMk cId="442186319" sldId="2787"/>
        </pc:sldMkLst>
      </pc:sldChg>
      <pc:sldChg chg="modNotes">
        <pc:chgData name="DE VLAEMINCK Rembrandt" userId="S::rembrandt.devlaeminck@provincieantwerpen.be::755741b0-ee73-44f4-bc5a-bd60433b7a23" providerId="AD" clId="Web-{0C190BAB-08D8-ADE6-20D5-E9CE75448725}" dt="2025-02-12T10:44:02.775" v="11"/>
        <pc:sldMkLst>
          <pc:docMk/>
          <pc:sldMk cId="4171606457" sldId="2791"/>
        </pc:sldMkLst>
      </pc:sldChg>
      <pc:sldChg chg="modNotes">
        <pc:chgData name="DE VLAEMINCK Rembrandt" userId="S::rembrandt.devlaeminck@provincieantwerpen.be::755741b0-ee73-44f4-bc5a-bd60433b7a23" providerId="AD" clId="Web-{0C190BAB-08D8-ADE6-20D5-E9CE75448725}" dt="2025-02-12T10:44:05.040" v="12"/>
        <pc:sldMkLst>
          <pc:docMk/>
          <pc:sldMk cId="193178812" sldId="2805"/>
        </pc:sldMkLst>
      </pc:sldChg>
      <pc:sldChg chg="modNotes">
        <pc:chgData name="DE VLAEMINCK Rembrandt" userId="S::rembrandt.devlaeminck@provincieantwerpen.be::755741b0-ee73-44f4-bc5a-bd60433b7a23" providerId="AD" clId="Web-{0C190BAB-08D8-ADE6-20D5-E9CE75448725}" dt="2025-02-12T10:44:31.354" v="14"/>
        <pc:sldMkLst>
          <pc:docMk/>
          <pc:sldMk cId="1693098990" sldId="2808"/>
        </pc:sldMkLst>
      </pc:sldChg>
      <pc:sldChg chg="addSp modSp">
        <pc:chgData name="DE VLAEMINCK Rembrandt" userId="S::rembrandt.devlaeminck@provincieantwerpen.be::755741b0-ee73-44f4-bc5a-bd60433b7a23" providerId="AD" clId="Web-{0C190BAB-08D8-ADE6-20D5-E9CE75448725}" dt="2025-02-12T10:44:58.245" v="17" actId="1076"/>
        <pc:sldMkLst>
          <pc:docMk/>
          <pc:sldMk cId="1320816377" sldId="2815"/>
        </pc:sldMkLst>
        <pc:picChg chg="add mod">
          <ac:chgData name="DE VLAEMINCK Rembrandt" userId="S::rembrandt.devlaeminck@provincieantwerpen.be::755741b0-ee73-44f4-bc5a-bd60433b7a23" providerId="AD" clId="Web-{0C190BAB-08D8-ADE6-20D5-E9CE75448725}" dt="2025-02-12T10:44:58.245" v="17" actId="1076"/>
          <ac:picMkLst>
            <pc:docMk/>
            <pc:sldMk cId="1320816377" sldId="2815"/>
            <ac:picMk id="38" creationId="{AC139664-BC90-B3DA-CEC2-435C58A393A4}"/>
          </ac:picMkLst>
        </pc:picChg>
      </pc:sldChg>
      <pc:sldChg chg="modNotes">
        <pc:chgData name="DE VLAEMINCK Rembrandt" userId="S::rembrandt.devlaeminck@provincieantwerpen.be::755741b0-ee73-44f4-bc5a-bd60433b7a23" providerId="AD" clId="Web-{0C190BAB-08D8-ADE6-20D5-E9CE75448725}" dt="2025-02-12T10:41:39.786" v="1"/>
        <pc:sldMkLst>
          <pc:docMk/>
          <pc:sldMk cId="966695772" sldId="2821"/>
        </pc:sldMkLst>
      </pc:sldChg>
    </pc:docChg>
  </pc:docChgLst>
  <pc:docChgLst>
    <pc:chgData name="VANDENBUSSCHE Dirk" userId="S::dirk.vandenbussche@provincieantwerpen.be::c1b2d3c9-2d8c-4a40-a5b6-f334202a63e8" providerId="AD" clId="Web-{5DD129EE-328D-B6A5-F75F-699D9D78B658}"/>
    <pc:docChg chg="modSld">
      <pc:chgData name="VANDENBUSSCHE Dirk" userId="S::dirk.vandenbussche@provincieantwerpen.be::c1b2d3c9-2d8c-4a40-a5b6-f334202a63e8" providerId="AD" clId="Web-{5DD129EE-328D-B6A5-F75F-699D9D78B658}" dt="2025-01-28T13:45:01.281" v="1" actId="20577"/>
      <pc:docMkLst>
        <pc:docMk/>
      </pc:docMkLst>
      <pc:sldChg chg="modSp">
        <pc:chgData name="VANDENBUSSCHE Dirk" userId="S::dirk.vandenbussche@provincieantwerpen.be::c1b2d3c9-2d8c-4a40-a5b6-f334202a63e8" providerId="AD" clId="Web-{5DD129EE-328D-B6A5-F75F-699D9D78B658}" dt="2025-01-28T13:45:01.281" v="1" actId="20577"/>
        <pc:sldMkLst>
          <pc:docMk/>
          <pc:sldMk cId="442186319" sldId="2787"/>
        </pc:sldMkLst>
        <pc:spChg chg="mod">
          <ac:chgData name="VANDENBUSSCHE Dirk" userId="S::dirk.vandenbussche@provincieantwerpen.be::c1b2d3c9-2d8c-4a40-a5b6-f334202a63e8" providerId="AD" clId="Web-{5DD129EE-328D-B6A5-F75F-699D9D78B658}" dt="2025-01-28T13:45:01.281" v="1" actId="20577"/>
          <ac:spMkLst>
            <pc:docMk/>
            <pc:sldMk cId="442186319" sldId="2787"/>
            <ac:spMk id="36" creationId="{6FAE5D80-07D7-7089-BB6A-7390018A0AC7}"/>
          </ac:spMkLst>
        </pc:spChg>
      </pc:sldChg>
    </pc:docChg>
  </pc:docChgLst>
</pc:chgInfo>
</file>

<file path=ppt/charts/_rels/chartEx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oleObject" Target="file:///C:\Users\PAUREDV\Downloads\Lengte_bermen%2020231006.xlsx" TargetMode="External"/></Relationships>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Blad2!$A$2:$A$70</cx:f>
        <cx:lvl ptCount="69">
          <cx:pt idx="0">Geel</cx:pt>
          <cx:pt idx="1">Wuustwezel</cx:pt>
          <cx:pt idx="2">Antwerpen</cx:pt>
          <cx:pt idx="3">Hoogstraten</cx:pt>
          <cx:pt idx="4">Heist-op-den-Berg</cx:pt>
          <cx:pt idx="5">Kasterlee</cx:pt>
          <cx:pt idx="6">Brecht</cx:pt>
          <cx:pt idx="7">Mol</cx:pt>
          <cx:pt idx="8">Balen</cx:pt>
          <cx:pt idx="9">Ravels</cx:pt>
          <cx:pt idx="10">Lier</cx:pt>
          <cx:pt idx="11">Lille</cx:pt>
          <cx:pt idx="12">Westerlo</cx:pt>
          <cx:pt idx="13">Herentals</cx:pt>
          <cx:pt idx="14">Herselt</cx:pt>
          <cx:pt idx="15">Zandhoven</cx:pt>
          <cx:pt idx="16">Mechelen</cx:pt>
          <cx:pt idx="17">Essen</cx:pt>
          <cx:pt idx="18">Meerhout</cx:pt>
          <cx:pt idx="19">Oud-Turnhout</cx:pt>
          <cx:pt idx="20">Merksplas</cx:pt>
          <cx:pt idx="21">Ranst</cx:pt>
          <cx:pt idx="22">Rijkevorsel</cx:pt>
          <cx:pt idx="23">Kalmthout</cx:pt>
          <cx:pt idx="24">Kapellen</cx:pt>
          <cx:pt idx="25">Nijlen</cx:pt>
          <cx:pt idx="26">Turnhout</cx:pt>
          <cx:pt idx="27">Puurs-Sint-Amands</cx:pt>
          <cx:pt idx="28">Arendonk</cx:pt>
          <cx:pt idx="29">Putte</cx:pt>
          <cx:pt idx="30">Malle</cx:pt>
          <cx:pt idx="31">Bornem</cx:pt>
          <cx:pt idx="32">Schilde</cx:pt>
          <cx:pt idx="33">Laakdal</cx:pt>
          <cx:pt idx="34">Beerse</cx:pt>
          <cx:pt idx="35">Brasschaat</cx:pt>
          <cx:pt idx="36">Retie</cx:pt>
          <cx:pt idx="37">Schoten</cx:pt>
          <cx:pt idx="38">Grobbendonk</cx:pt>
          <cx:pt idx="39">Sint-Katelijne-Waver</cx:pt>
          <cx:pt idx="40">Zoersel</cx:pt>
          <cx:pt idx="41">Bonheiden</cx:pt>
          <cx:pt idx="42">Olen</cx:pt>
          <cx:pt idx="43">Willebroek</cx:pt>
          <cx:pt idx="44">Dessel</cx:pt>
          <cx:pt idx="45">Kontich</cx:pt>
          <cx:pt idx="46">Herenthout</cx:pt>
          <cx:pt idx="47">Berlaar</cx:pt>
          <cx:pt idx="48">Vorselaar</cx:pt>
          <cx:pt idx="49">Boechout</cx:pt>
          <cx:pt idx="50">Zwijndrecht</cx:pt>
          <cx:pt idx="51">Duffel</cx:pt>
          <cx:pt idx="52">Hulshout</cx:pt>
          <cx:pt idx="53">Rumst</cx:pt>
          <cx:pt idx="54">Wommelgem</cx:pt>
          <cx:pt idx="55">Stabroek</cx:pt>
          <cx:pt idx="56">Wijnegem</cx:pt>
          <cx:pt idx="57">Aartselaar</cx:pt>
          <cx:pt idx="58">Vosselaar</cx:pt>
          <cx:pt idx="59">Boom</cx:pt>
          <cx:pt idx="60">Schelle</cx:pt>
          <cx:pt idx="61">Baarle-Hertog</cx:pt>
          <cx:pt idx="62">Mortsel</cx:pt>
          <cx:pt idx="63">Lint</cx:pt>
          <cx:pt idx="64">Niel</cx:pt>
          <cx:pt idx="65">Edegem</cx:pt>
          <cx:pt idx="66">Hemiksem</cx:pt>
          <cx:pt idx="67">Borsbeek</cx:pt>
          <cx:pt idx="68">Hove</cx:pt>
        </cx:lvl>
      </cx:strDim>
      <cx:numDim type="val">
        <cx:f>Blad2!$B$2:$B$70</cx:f>
        <cx:lvl ptCount="69" formatCode="0">
          <cx:pt idx="0">440.447831092</cx:pt>
          <cx:pt idx="1">381.22733482000001</cx:pt>
          <cx:pt idx="2">378.40723106600001</cx:pt>
          <cx:pt idx="3">366.78197649600003</cx:pt>
          <cx:pt idx="4">310.86669244200004</cx:pt>
          <cx:pt idx="5">297.11958722999998</cx:pt>
          <cx:pt idx="6">291.30061080199999</cx:pt>
          <cx:pt idx="7">273.14667010200003</cx:pt>
          <cx:pt idx="8">263.17131931</cx:pt>
          <cx:pt idx="9">241.05114866</cx:pt>
          <cx:pt idx="10">230.61003411600001</cx:pt>
          <cx:pt idx="11">230.52002759000001</cx:pt>
          <cx:pt idx="12">224.922494632</cx:pt>
          <cx:pt idx="13">212.768653398</cx:pt>
          <cx:pt idx="14">205.98845585399999</cx:pt>
          <cx:pt idx="15">199.82530728999998</cx:pt>
          <cx:pt idx="16">190.625731118</cx:pt>
          <cx:pt idx="17">187.052739022</cx:pt>
          <cx:pt idx="18">167.53695727399997</cx:pt>
          <cx:pt idx="19">163.75935078800001</cx:pt>
          <cx:pt idx="20">163.21446075599999</cx:pt>
          <cx:pt idx="21">157.99918659400001</cx:pt>
          <cx:pt idx="22">157.71411134000002</cx:pt>
          <cx:pt idx="23">152.11739548</cx:pt>
          <cx:pt idx="24">146.06687040399999</cx:pt>
          <cx:pt idx="25">143.09611103999998</cx:pt>
          <cx:pt idx="26">142.76097885799999</cx:pt>
          <cx:pt idx="27">139.705695918</cx:pt>
          <cx:pt idx="28">136.81683386399999</cx:pt>
          <cx:pt idx="29">135.34755817999999</cx:pt>
          <cx:pt idx="30">133.96603887200001</cx:pt>
          <cx:pt idx="31">133.64098153399999</cx:pt>
          <cx:pt idx="32">133.53260745</cx:pt>
          <cx:pt idx="33">128.860785558</cx:pt>
          <cx:pt idx="34">126.28519641800001</cx:pt>
          <cx:pt idx="35">125.846742006</cx:pt>
          <cx:pt idx="36">125.142600258</cx:pt>
          <cx:pt idx="37">124.095163464</cx:pt>
          <cx:pt idx="38">123.631415154</cx:pt>
          <cx:pt idx="39">116.39023886</cx:pt>
          <cx:pt idx="40">112.520508776</cx:pt>
          <cx:pt idx="41">103.32797977999999</cx:pt>
          <cx:pt idx="42">96.056429059999999</cx:pt>
          <cx:pt idx="43">91.826715291999989</cx:pt>
          <cx:pt idx="44">89.819905808000001</cx:pt>
          <cx:pt idx="45">87.977779288000008</cx:pt>
          <cx:pt idx="46">86.353551710000005</cx:pt>
          <cx:pt idx="47">84.786661244000001</cx:pt>
          <cx:pt idx="48">82.260625148000003</cx:pt>
          <cx:pt idx="49">81.801671364000001</cx:pt>
          <cx:pt idx="50">67.347261004000003</cx:pt>
          <cx:pt idx="51">61.913939368000001</cx:pt>
          <cx:pt idx="52">60.659240597999997</cx:pt>
          <cx:pt idx="53">55.490706994</cx:pt>
          <cx:pt idx="54">52.738544249999997</cx:pt>
          <cx:pt idx="55">48.905405195999997</cx:pt>
          <cx:pt idx="56">36.758346347999996</cx:pt>
          <cx:pt idx="57">35.826296868</cx:pt>
          <cx:pt idx="58">35.575437268000002</cx:pt>
          <cx:pt idx="59">34.075808748</cx:pt>
          <cx:pt idx="60">28.459369085999999</cx:pt>
          <cx:pt idx="61">20.26728408</cx:pt>
          <cx:pt idx="62">16.519845271999998</cx:pt>
          <cx:pt idx="63">16.311532404000001</cx:pt>
          <cx:pt idx="64">15.40284896</cx:pt>
          <cx:pt idx="65">15.202094445999998</cx:pt>
          <cx:pt idx="66">13.639983280000001</cx:pt>
          <cx:pt idx="67">11.234248193999999</cx:pt>
          <cx:pt idx="68">5.3922930139999998</cx:pt>
        </cx:lvl>
      </cx:numDim>
    </cx:data>
  </cx:chartData>
  <cx:chart>
    <cx:title pos="t" align="ctr" overlay="0">
      <cx:tx>
        <cx:txData>
          <cx:v>Lengte berm in beheer gemeente (km)</cx:v>
        </cx:txData>
      </cx:tx>
      <cx:txPr>
        <a:bodyPr spcFirstLastPara="1" vertOverflow="ellipsis" horzOverflow="overflow" wrap="square" lIns="0" tIns="0" rIns="0" bIns="0" anchor="ctr" anchorCtr="1"/>
        <a:lstStyle/>
        <a:p>
          <a:pPr algn="ctr" rtl="0">
            <a:defRPr/>
          </a:pPr>
          <a:r>
            <a:rPr lang="nl-NL" sz="1400" b="0" i="0" u="none" strike="noStrike" baseline="0">
              <a:solidFill>
                <a:sysClr val="windowText" lastClr="000000">
                  <a:lumMod val="65000"/>
                  <a:lumOff val="35000"/>
                </a:sysClr>
              </a:solidFill>
              <a:latin typeface="Calibri" panose="020F0502020204030204"/>
            </a:rPr>
            <a:t>Lengte berm in beheer gemeente (km)</a:t>
          </a:r>
        </a:p>
      </cx:txPr>
    </cx:title>
    <cx:plotArea>
      <cx:plotAreaRegion>
        <cx:series layoutId="clusteredColumn" uniqueId="{4D57F496-AEF7-47D2-9F53-2133DFEE6A34}" formatIdx="0">
          <cx:tx>
            <cx:txData>
              <cx:f>Blad2!$B$1</cx:f>
              <cx:v>Lengte berm</cx:v>
            </cx:txData>
          </cx:tx>
          <cx:spPr>
            <a:solidFill>
              <a:schemeClr val="accent6"/>
            </a:solidFill>
          </cx:spPr>
          <cx:dataId val="0"/>
          <cx:layoutPr>
            <cx:aggregation/>
          </cx:layoutPr>
        </cx:series>
      </cx:plotAreaRegion>
      <cx:axis id="0">
        <cx:catScaling gapWidth="0"/>
        <cx:tickLabels/>
      </cx:axis>
      <cx:axis id="1">
        <cx:valScaling/>
        <cx:tickLabels/>
      </cx:axis>
    </cx:plotArea>
  </cx:chart>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66">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pPr>
              <a:defRPr/>
            </a:pPr>
            <a:fld id="{C2869AE9-FC2E-2046-9707-1D571462B6F0}" type="datetime1">
              <a:rPr lang="en-US"/>
              <a:pPr>
                <a:defRPr/>
              </a:pPr>
              <a:t>2/13/2025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9F2C2340-759C-CE45-ACF4-952947D46CFA}" type="slidenum">
              <a:rPr lang="en-US"/>
              <a:pPr>
                <a:defRPr/>
              </a:pPr>
              <a:t>‹nr.›</a:t>
            </a:fld>
            <a:endParaRPr lang="en-US"/>
          </a:p>
        </p:txBody>
      </p:sp>
    </p:spTree>
    <p:extLst>
      <p:ext uri="{BB962C8B-B14F-4D97-AF65-F5344CB8AC3E}">
        <p14:creationId xmlns:p14="http://schemas.microsoft.com/office/powerpoint/2010/main" val="33972899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pitchFamily="-107" charset="0"/>
              </a:defRPr>
            </a:lvl1pPr>
          </a:lstStyle>
          <a:p>
            <a:pPr>
              <a:defRPr/>
            </a:pPr>
            <a:endParaRPr lang="nl-BE"/>
          </a:p>
        </p:txBody>
      </p:sp>
      <p:sp>
        <p:nvSpPr>
          <p:cNvPr id="78851"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pitchFamily="-107" charset="0"/>
              </a:defRPr>
            </a:lvl1pPr>
          </a:lstStyle>
          <a:p>
            <a:pPr>
              <a:defRPr/>
            </a:pPr>
            <a:endParaRPr lang="nl-BE"/>
          </a:p>
        </p:txBody>
      </p:sp>
      <p:sp>
        <p:nvSpPr>
          <p:cNvPr id="21508"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p:spPr>
      </p:sp>
      <p:sp>
        <p:nvSpPr>
          <p:cNvPr id="78853"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nl-BE" noProof="0"/>
              <a:t>Click to edit Master text styles</a:t>
            </a:r>
          </a:p>
          <a:p>
            <a:pPr lvl="1"/>
            <a:r>
              <a:rPr lang="nl-BE" noProof="0"/>
              <a:t>Second level</a:t>
            </a:r>
          </a:p>
          <a:p>
            <a:pPr lvl="2"/>
            <a:r>
              <a:rPr lang="nl-BE" noProof="0"/>
              <a:t>Third level</a:t>
            </a:r>
          </a:p>
          <a:p>
            <a:pPr lvl="3"/>
            <a:r>
              <a:rPr lang="nl-BE" noProof="0"/>
              <a:t>Fourth level</a:t>
            </a:r>
          </a:p>
          <a:p>
            <a:pPr lvl="4"/>
            <a:r>
              <a:rPr lang="nl-BE" noProof="0"/>
              <a:t>Fifth level</a:t>
            </a:r>
          </a:p>
        </p:txBody>
      </p:sp>
      <p:sp>
        <p:nvSpPr>
          <p:cNvPr id="78854"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pitchFamily="-107" charset="0"/>
              </a:defRPr>
            </a:lvl1pPr>
          </a:lstStyle>
          <a:p>
            <a:pPr>
              <a:defRPr/>
            </a:pPr>
            <a:endParaRPr lang="nl-BE"/>
          </a:p>
        </p:txBody>
      </p:sp>
      <p:sp>
        <p:nvSpPr>
          <p:cNvPr id="78855"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pitchFamily="-107" charset="0"/>
              </a:defRPr>
            </a:lvl1pPr>
          </a:lstStyle>
          <a:p>
            <a:pPr>
              <a:defRPr/>
            </a:pPr>
            <a:fld id="{BEB00FD0-4D9A-CB47-9B17-F96CFF1570EE}" type="slidenum">
              <a:rPr lang="nl-BE"/>
              <a:pPr>
                <a:defRPr/>
              </a:pPr>
              <a:t>‹nr.›</a:t>
            </a:fld>
            <a:endParaRPr lang="nl-BE"/>
          </a:p>
        </p:txBody>
      </p:sp>
    </p:spTree>
    <p:extLst>
      <p:ext uri="{BB962C8B-B14F-4D97-AF65-F5344CB8AC3E}">
        <p14:creationId xmlns:p14="http://schemas.microsoft.com/office/powerpoint/2010/main" val="76001645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pPr>
              <a:defRPr/>
            </a:pPr>
            <a:fld id="{BEB00FD0-4D9A-CB47-9B17-F96CFF1570EE}" type="slidenum">
              <a:rPr lang="nl-BE" smtClean="0"/>
              <a:pPr>
                <a:defRPr/>
              </a:pPr>
              <a:t>2</a:t>
            </a:fld>
            <a:endParaRPr lang="nl-BE"/>
          </a:p>
        </p:txBody>
      </p:sp>
    </p:spTree>
    <p:extLst>
      <p:ext uri="{BB962C8B-B14F-4D97-AF65-F5344CB8AC3E}">
        <p14:creationId xmlns:p14="http://schemas.microsoft.com/office/powerpoint/2010/main" val="10737378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pPr>
              <a:defRPr/>
            </a:pPr>
            <a:fld id="{BEB00FD0-4D9A-CB47-9B17-F96CFF1570EE}" type="slidenum">
              <a:rPr lang="nl-BE"/>
              <a:pPr>
                <a:defRPr/>
              </a:pPr>
              <a:t>17</a:t>
            </a:fld>
            <a:endParaRPr lang="nl-BE"/>
          </a:p>
        </p:txBody>
      </p:sp>
    </p:spTree>
    <p:extLst>
      <p:ext uri="{BB962C8B-B14F-4D97-AF65-F5344CB8AC3E}">
        <p14:creationId xmlns:p14="http://schemas.microsoft.com/office/powerpoint/2010/main" val="19628393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cs typeface="Arial"/>
            </a:endParaRPr>
          </a:p>
        </p:txBody>
      </p:sp>
      <p:sp>
        <p:nvSpPr>
          <p:cNvPr id="4" name="Tijdelijke aanduiding voor dianummer 3"/>
          <p:cNvSpPr>
            <a:spLocks noGrp="1"/>
          </p:cNvSpPr>
          <p:nvPr>
            <p:ph type="sldNum" sz="quarter" idx="5"/>
          </p:nvPr>
        </p:nvSpPr>
        <p:spPr/>
        <p:txBody>
          <a:bodyPr/>
          <a:lstStyle/>
          <a:p>
            <a:pPr>
              <a:defRPr/>
            </a:pPr>
            <a:fld id="{BEB00FD0-4D9A-CB47-9B17-F96CFF1570EE}" type="slidenum">
              <a:rPr lang="nl-BE" smtClean="0"/>
              <a:pPr>
                <a:defRPr/>
              </a:pPr>
              <a:t>18</a:t>
            </a:fld>
            <a:endParaRPr lang="nl-BE"/>
          </a:p>
        </p:txBody>
      </p:sp>
    </p:spTree>
    <p:extLst>
      <p:ext uri="{BB962C8B-B14F-4D97-AF65-F5344CB8AC3E}">
        <p14:creationId xmlns:p14="http://schemas.microsoft.com/office/powerpoint/2010/main" val="26988492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cs typeface="Arial"/>
            </a:endParaRPr>
          </a:p>
        </p:txBody>
      </p:sp>
      <p:sp>
        <p:nvSpPr>
          <p:cNvPr id="4" name="Tijdelijke aanduiding voor dianummer 3"/>
          <p:cNvSpPr>
            <a:spLocks noGrp="1"/>
          </p:cNvSpPr>
          <p:nvPr>
            <p:ph type="sldNum" sz="quarter" idx="5"/>
          </p:nvPr>
        </p:nvSpPr>
        <p:spPr/>
        <p:txBody>
          <a:bodyPr/>
          <a:lstStyle/>
          <a:p>
            <a:pPr>
              <a:defRPr/>
            </a:pPr>
            <a:fld id="{BEB00FD0-4D9A-CB47-9B17-F96CFF1570EE}" type="slidenum">
              <a:rPr lang="nl-BE" smtClean="0"/>
              <a:pPr>
                <a:defRPr/>
              </a:pPr>
              <a:t>19</a:t>
            </a:fld>
            <a:endParaRPr lang="nl-BE"/>
          </a:p>
        </p:txBody>
      </p:sp>
    </p:spTree>
    <p:extLst>
      <p:ext uri="{BB962C8B-B14F-4D97-AF65-F5344CB8AC3E}">
        <p14:creationId xmlns:p14="http://schemas.microsoft.com/office/powerpoint/2010/main" val="32567488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cs typeface="Arial"/>
            </a:endParaRPr>
          </a:p>
        </p:txBody>
      </p:sp>
      <p:sp>
        <p:nvSpPr>
          <p:cNvPr id="4" name="Tijdelijke aanduiding voor dianummer 3"/>
          <p:cNvSpPr>
            <a:spLocks noGrp="1"/>
          </p:cNvSpPr>
          <p:nvPr>
            <p:ph type="sldNum" sz="quarter" idx="5"/>
          </p:nvPr>
        </p:nvSpPr>
        <p:spPr/>
        <p:txBody>
          <a:bodyPr/>
          <a:lstStyle/>
          <a:p>
            <a:pPr>
              <a:defRPr/>
            </a:pPr>
            <a:fld id="{BEB00FD0-4D9A-CB47-9B17-F96CFF1570EE}" type="slidenum">
              <a:rPr lang="nl-BE" smtClean="0"/>
              <a:pPr>
                <a:defRPr/>
              </a:pPr>
              <a:t>20</a:t>
            </a:fld>
            <a:endParaRPr lang="nl-BE"/>
          </a:p>
        </p:txBody>
      </p:sp>
    </p:spTree>
    <p:extLst>
      <p:ext uri="{BB962C8B-B14F-4D97-AF65-F5344CB8AC3E}">
        <p14:creationId xmlns:p14="http://schemas.microsoft.com/office/powerpoint/2010/main" val="14218472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latin typeface="Arial"/>
                <a:ea typeface="ＭＳ Ｐゴシック"/>
                <a:cs typeface="Arial"/>
              </a:rPr>
              <a:t>Volop voor meer natuur, meer soorten, maar helaas ook soorten die overlast creëren voor de mens of andere soorten.</a:t>
            </a:r>
            <a:endParaRPr lang="nl-BE"/>
          </a:p>
        </p:txBody>
      </p:sp>
      <p:sp>
        <p:nvSpPr>
          <p:cNvPr id="4" name="Tijdelijke aanduiding voor dianummer 3"/>
          <p:cNvSpPr>
            <a:spLocks noGrp="1"/>
          </p:cNvSpPr>
          <p:nvPr>
            <p:ph type="sldNum" sz="quarter" idx="5"/>
          </p:nvPr>
        </p:nvSpPr>
        <p:spPr/>
        <p:txBody>
          <a:bodyPr/>
          <a:lstStyle/>
          <a:p>
            <a:pPr>
              <a:defRPr/>
            </a:pPr>
            <a:fld id="{BEB00FD0-4D9A-CB47-9B17-F96CFF1570EE}" type="slidenum">
              <a:rPr lang="nl-BE" smtClean="0"/>
              <a:pPr>
                <a:defRPr/>
              </a:pPr>
              <a:t>21</a:t>
            </a:fld>
            <a:endParaRPr lang="nl-BE"/>
          </a:p>
        </p:txBody>
      </p:sp>
    </p:spTree>
    <p:extLst>
      <p:ext uri="{BB962C8B-B14F-4D97-AF65-F5344CB8AC3E}">
        <p14:creationId xmlns:p14="http://schemas.microsoft.com/office/powerpoint/2010/main" val="6779541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err="1">
                <a:latin typeface="Arial"/>
                <a:ea typeface="ＭＳ Ｐゴシック"/>
                <a:cs typeface="Arial"/>
              </a:rPr>
              <a:t>Geoloket</a:t>
            </a:r>
            <a:r>
              <a:rPr lang="nl-BE">
                <a:latin typeface="Arial"/>
                <a:ea typeface="ＭＳ Ｐゴシック"/>
                <a:cs typeface="Arial"/>
              </a:rPr>
              <a:t> komt er nog aan.</a:t>
            </a:r>
            <a:endParaRPr lang="nl-BE">
              <a:cs typeface="Arial"/>
            </a:endParaRPr>
          </a:p>
        </p:txBody>
      </p:sp>
      <p:sp>
        <p:nvSpPr>
          <p:cNvPr id="4" name="Tijdelijke aanduiding voor dianummer 3"/>
          <p:cNvSpPr>
            <a:spLocks noGrp="1"/>
          </p:cNvSpPr>
          <p:nvPr>
            <p:ph type="sldNum" sz="quarter" idx="5"/>
          </p:nvPr>
        </p:nvSpPr>
        <p:spPr/>
        <p:txBody>
          <a:bodyPr/>
          <a:lstStyle/>
          <a:p>
            <a:pPr>
              <a:defRPr/>
            </a:pPr>
            <a:fld id="{BEB00FD0-4D9A-CB47-9B17-F96CFF1570EE}" type="slidenum">
              <a:rPr lang="nl-BE" smtClean="0"/>
              <a:pPr>
                <a:defRPr/>
              </a:pPr>
              <a:t>25</a:t>
            </a:fld>
            <a:endParaRPr lang="nl-BE"/>
          </a:p>
        </p:txBody>
      </p:sp>
    </p:spTree>
    <p:extLst>
      <p:ext uri="{BB962C8B-B14F-4D97-AF65-F5344CB8AC3E}">
        <p14:creationId xmlns:p14="http://schemas.microsoft.com/office/powerpoint/2010/main" val="34665911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pPr>
              <a:defRPr/>
            </a:pPr>
            <a:fld id="{BEB00FD0-4D9A-CB47-9B17-F96CFF1570EE}" type="slidenum">
              <a:rPr lang="nl-BE"/>
              <a:pPr>
                <a:defRPr/>
              </a:pPr>
              <a:t>28</a:t>
            </a:fld>
            <a:endParaRPr lang="nl-BE"/>
          </a:p>
        </p:txBody>
      </p:sp>
    </p:spTree>
    <p:extLst>
      <p:ext uri="{BB962C8B-B14F-4D97-AF65-F5344CB8AC3E}">
        <p14:creationId xmlns:p14="http://schemas.microsoft.com/office/powerpoint/2010/main" val="26170577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a:t>Meer slides in https://provincieantwerpen.sharepoint.com/:p:/r/sites/ps-DMN-even/dos-Studiedagecologische-8/Documents/1%20Maar%20een%20berm%20-%20Aanleg%20van%20fietsostradebermen.pptx?d=wb75f05c4aab94cd691181dc02ad1b0e5&amp;csf=1&amp;web=1&amp;e=MhfJYD vanaf slide 32</a:t>
            </a:r>
            <a:endParaRPr lang="en-US"/>
          </a:p>
        </p:txBody>
      </p:sp>
      <p:sp>
        <p:nvSpPr>
          <p:cNvPr id="4" name="Slide Number Placeholder 3"/>
          <p:cNvSpPr>
            <a:spLocks noGrp="1"/>
          </p:cNvSpPr>
          <p:nvPr>
            <p:ph type="sldNum" sz="quarter" idx="5"/>
          </p:nvPr>
        </p:nvSpPr>
        <p:spPr/>
        <p:txBody>
          <a:bodyPr/>
          <a:lstStyle/>
          <a:p>
            <a:pPr>
              <a:defRPr/>
            </a:pPr>
            <a:fld id="{BEB00FD0-4D9A-CB47-9B17-F96CFF1570EE}" type="slidenum">
              <a:rPr lang="nl-BE"/>
              <a:pPr>
                <a:defRPr/>
              </a:pPr>
              <a:t>29</a:t>
            </a:fld>
            <a:endParaRPr lang="nl-BE"/>
          </a:p>
        </p:txBody>
      </p:sp>
    </p:spTree>
    <p:extLst>
      <p:ext uri="{BB962C8B-B14F-4D97-AF65-F5344CB8AC3E}">
        <p14:creationId xmlns:p14="http://schemas.microsoft.com/office/powerpoint/2010/main" val="31273545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https://www.provincieantwerpen.be/aanbod/dlm/groene-oases.html </a:t>
            </a:r>
          </a:p>
        </p:txBody>
      </p:sp>
      <p:sp>
        <p:nvSpPr>
          <p:cNvPr id="4" name="Tijdelijke aanduiding voor dianummer 3"/>
          <p:cNvSpPr>
            <a:spLocks noGrp="1"/>
          </p:cNvSpPr>
          <p:nvPr>
            <p:ph type="sldNum" sz="quarter" idx="5"/>
          </p:nvPr>
        </p:nvSpPr>
        <p:spPr/>
        <p:txBody>
          <a:bodyPr/>
          <a:lstStyle/>
          <a:p>
            <a:pPr>
              <a:defRPr/>
            </a:pPr>
            <a:fld id="{BEB00FD0-4D9A-CB47-9B17-F96CFF1570EE}" type="slidenum">
              <a:rPr lang="nl-BE" smtClean="0"/>
              <a:pPr>
                <a:defRPr/>
              </a:pPr>
              <a:t>30</a:t>
            </a:fld>
            <a:endParaRPr lang="nl-BE"/>
          </a:p>
        </p:txBody>
      </p:sp>
    </p:spTree>
    <p:extLst>
      <p:ext uri="{BB962C8B-B14F-4D97-AF65-F5344CB8AC3E}">
        <p14:creationId xmlns:p14="http://schemas.microsoft.com/office/powerpoint/2010/main" val="15255439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pPr>
              <a:defRPr/>
            </a:pPr>
            <a:fld id="{BEB00FD0-4D9A-CB47-9B17-F96CFF1570EE}" type="slidenum">
              <a:rPr lang="nl-BE" smtClean="0"/>
              <a:pPr>
                <a:defRPr/>
              </a:pPr>
              <a:t>31</a:t>
            </a:fld>
            <a:endParaRPr lang="nl-BE"/>
          </a:p>
        </p:txBody>
      </p:sp>
    </p:spTree>
    <p:extLst>
      <p:ext uri="{BB962C8B-B14F-4D97-AF65-F5344CB8AC3E}">
        <p14:creationId xmlns:p14="http://schemas.microsoft.com/office/powerpoint/2010/main" val="31162527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cs typeface="Arial"/>
            </a:endParaRPr>
          </a:p>
        </p:txBody>
      </p:sp>
      <p:sp>
        <p:nvSpPr>
          <p:cNvPr id="4" name="Tijdelijke aanduiding voor dianummer 3"/>
          <p:cNvSpPr>
            <a:spLocks noGrp="1"/>
          </p:cNvSpPr>
          <p:nvPr>
            <p:ph type="sldNum" sz="quarter" idx="5"/>
          </p:nvPr>
        </p:nvSpPr>
        <p:spPr/>
        <p:txBody>
          <a:bodyPr/>
          <a:lstStyle/>
          <a:p>
            <a:pPr>
              <a:defRPr/>
            </a:pPr>
            <a:fld id="{BEB00FD0-4D9A-CB47-9B17-F96CFF1570EE}" type="slidenum">
              <a:rPr lang="nl-BE" smtClean="0"/>
              <a:pPr>
                <a:defRPr/>
              </a:pPr>
              <a:t>3</a:t>
            </a:fld>
            <a:endParaRPr lang="nl-BE"/>
          </a:p>
        </p:txBody>
      </p:sp>
    </p:spTree>
    <p:extLst>
      <p:ext uri="{BB962C8B-B14F-4D97-AF65-F5344CB8AC3E}">
        <p14:creationId xmlns:p14="http://schemas.microsoft.com/office/powerpoint/2010/main" val="22011163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pPr>
              <a:defRPr/>
            </a:pPr>
            <a:fld id="{BEB00FD0-4D9A-CB47-9B17-F96CFF1570EE}" type="slidenum">
              <a:rPr lang="nl-BE"/>
              <a:pPr>
                <a:defRPr/>
              </a:pPr>
              <a:t>32</a:t>
            </a:fld>
            <a:endParaRPr lang="nl-BE"/>
          </a:p>
        </p:txBody>
      </p:sp>
    </p:spTree>
    <p:extLst>
      <p:ext uri="{BB962C8B-B14F-4D97-AF65-F5344CB8AC3E}">
        <p14:creationId xmlns:p14="http://schemas.microsoft.com/office/powerpoint/2010/main" val="29607461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dirty="0">
              <a:ea typeface="Calibri"/>
              <a:cs typeface="Calibri"/>
            </a:endParaRPr>
          </a:p>
        </p:txBody>
      </p:sp>
      <p:sp>
        <p:nvSpPr>
          <p:cNvPr id="4" name="Tijdelijke aanduiding voor dianummer 3"/>
          <p:cNvSpPr>
            <a:spLocks noGrp="1"/>
          </p:cNvSpPr>
          <p:nvPr>
            <p:ph type="sldNum" sz="quarter" idx="5"/>
          </p:nvPr>
        </p:nvSpPr>
        <p:spPr/>
        <p:txBody>
          <a:bodyPr/>
          <a:lstStyle/>
          <a:p>
            <a:fld id="{F1CC50C3-6F63-4BB5-AAEB-6F7B3793D69D}" type="slidenum">
              <a:t>33</a:t>
            </a:fld>
            <a:endParaRPr lang="nl-NL"/>
          </a:p>
        </p:txBody>
      </p:sp>
    </p:spTree>
    <p:extLst>
      <p:ext uri="{BB962C8B-B14F-4D97-AF65-F5344CB8AC3E}">
        <p14:creationId xmlns:p14="http://schemas.microsoft.com/office/powerpoint/2010/main" val="32758994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cs typeface="Arial"/>
            </a:endParaRPr>
          </a:p>
        </p:txBody>
      </p:sp>
      <p:sp>
        <p:nvSpPr>
          <p:cNvPr id="4" name="Tijdelijke aanduiding voor dianummer 3"/>
          <p:cNvSpPr>
            <a:spLocks noGrp="1"/>
          </p:cNvSpPr>
          <p:nvPr>
            <p:ph type="sldNum" sz="quarter" idx="5"/>
          </p:nvPr>
        </p:nvSpPr>
        <p:spPr/>
        <p:txBody>
          <a:bodyPr/>
          <a:lstStyle/>
          <a:p>
            <a:pPr>
              <a:defRPr/>
            </a:pPr>
            <a:fld id="{BEB00FD0-4D9A-CB47-9B17-F96CFF1570EE}" type="slidenum">
              <a:rPr lang="nl-BE" smtClean="0"/>
              <a:pPr>
                <a:defRPr/>
              </a:pPr>
              <a:t>4</a:t>
            </a:fld>
            <a:endParaRPr lang="nl-BE"/>
          </a:p>
        </p:txBody>
      </p:sp>
    </p:spTree>
    <p:extLst>
      <p:ext uri="{BB962C8B-B14F-4D97-AF65-F5344CB8AC3E}">
        <p14:creationId xmlns:p14="http://schemas.microsoft.com/office/powerpoint/2010/main" val="21518956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cs typeface="Arial"/>
            </a:endParaRPr>
          </a:p>
        </p:txBody>
      </p:sp>
      <p:sp>
        <p:nvSpPr>
          <p:cNvPr id="4" name="Tijdelijke aanduiding voor dianummer 3"/>
          <p:cNvSpPr>
            <a:spLocks noGrp="1"/>
          </p:cNvSpPr>
          <p:nvPr>
            <p:ph type="sldNum" sz="quarter" idx="5"/>
          </p:nvPr>
        </p:nvSpPr>
        <p:spPr/>
        <p:txBody>
          <a:bodyPr/>
          <a:lstStyle/>
          <a:p>
            <a:pPr>
              <a:defRPr/>
            </a:pPr>
            <a:fld id="{BEB00FD0-4D9A-CB47-9B17-F96CFF1570EE}" type="slidenum">
              <a:rPr lang="nl-BE" smtClean="0"/>
              <a:pPr>
                <a:defRPr/>
              </a:pPr>
              <a:t>5</a:t>
            </a:fld>
            <a:endParaRPr lang="nl-BE"/>
          </a:p>
        </p:txBody>
      </p:sp>
    </p:spTree>
    <p:extLst>
      <p:ext uri="{BB962C8B-B14F-4D97-AF65-F5344CB8AC3E}">
        <p14:creationId xmlns:p14="http://schemas.microsoft.com/office/powerpoint/2010/main" val="38949627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cs typeface="Arial"/>
            </a:endParaRPr>
          </a:p>
        </p:txBody>
      </p:sp>
      <p:sp>
        <p:nvSpPr>
          <p:cNvPr id="4" name="Tijdelijke aanduiding voor dianummer 3"/>
          <p:cNvSpPr>
            <a:spLocks noGrp="1"/>
          </p:cNvSpPr>
          <p:nvPr>
            <p:ph type="sldNum" sz="quarter" idx="5"/>
          </p:nvPr>
        </p:nvSpPr>
        <p:spPr/>
        <p:txBody>
          <a:bodyPr/>
          <a:lstStyle/>
          <a:p>
            <a:pPr>
              <a:defRPr/>
            </a:pPr>
            <a:fld id="{BEB00FD0-4D9A-CB47-9B17-F96CFF1570EE}" type="slidenum">
              <a:rPr lang="nl-BE" smtClean="0"/>
              <a:pPr>
                <a:defRPr/>
              </a:pPr>
              <a:t>6</a:t>
            </a:fld>
            <a:endParaRPr lang="nl-BE"/>
          </a:p>
        </p:txBody>
      </p:sp>
    </p:spTree>
    <p:extLst>
      <p:ext uri="{BB962C8B-B14F-4D97-AF65-F5344CB8AC3E}">
        <p14:creationId xmlns:p14="http://schemas.microsoft.com/office/powerpoint/2010/main" val="29023192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pPr>
              <a:defRPr/>
            </a:pPr>
            <a:fld id="{BEB00FD0-4D9A-CB47-9B17-F96CFF1570EE}" type="slidenum">
              <a:rPr lang="nl-BE" smtClean="0"/>
              <a:pPr>
                <a:defRPr/>
              </a:pPr>
              <a:t>7</a:t>
            </a:fld>
            <a:endParaRPr lang="nl-BE"/>
          </a:p>
        </p:txBody>
      </p:sp>
    </p:spTree>
    <p:extLst>
      <p:ext uri="{BB962C8B-B14F-4D97-AF65-F5344CB8AC3E}">
        <p14:creationId xmlns:p14="http://schemas.microsoft.com/office/powerpoint/2010/main" val="37073166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pPr>
              <a:defRPr/>
            </a:pPr>
            <a:fld id="{BEB00FD0-4D9A-CB47-9B17-F96CFF1570EE}" type="slidenum">
              <a:rPr lang="nl-BE" smtClean="0"/>
              <a:pPr>
                <a:defRPr/>
              </a:pPr>
              <a:t>11</a:t>
            </a:fld>
            <a:endParaRPr lang="nl-BE"/>
          </a:p>
        </p:txBody>
      </p:sp>
    </p:spTree>
    <p:extLst>
      <p:ext uri="{BB962C8B-B14F-4D97-AF65-F5344CB8AC3E}">
        <p14:creationId xmlns:p14="http://schemas.microsoft.com/office/powerpoint/2010/main" val="4205953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pPr>
              <a:defRPr/>
            </a:pPr>
            <a:fld id="{BEB00FD0-4D9A-CB47-9B17-F96CFF1570EE}" type="slidenum">
              <a:rPr lang="nl-BE"/>
              <a:pPr>
                <a:defRPr/>
              </a:pPr>
              <a:t>15</a:t>
            </a:fld>
            <a:endParaRPr lang="nl-BE"/>
          </a:p>
        </p:txBody>
      </p:sp>
    </p:spTree>
    <p:extLst>
      <p:ext uri="{BB962C8B-B14F-4D97-AF65-F5344CB8AC3E}">
        <p14:creationId xmlns:p14="http://schemas.microsoft.com/office/powerpoint/2010/main" val="32712830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spcAft>
                <a:spcPts val="0"/>
              </a:spcAft>
            </a:pPr>
            <a:endParaRPr lang="nl-BE" dirty="0">
              <a:latin typeface="Arial"/>
              <a:ea typeface="ＭＳ Ｐゴシック"/>
              <a:cs typeface="Arial"/>
            </a:endParaRPr>
          </a:p>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pPr>
              <a:defRPr/>
            </a:pPr>
            <a:fld id="{BEB00FD0-4D9A-CB47-9B17-F96CFF1570EE}" type="slidenum">
              <a:rPr lang="nl-BE"/>
              <a:pPr>
                <a:defRPr/>
              </a:pPr>
              <a:t>16</a:t>
            </a:fld>
            <a:endParaRPr lang="nl-BE"/>
          </a:p>
        </p:txBody>
      </p:sp>
    </p:spTree>
    <p:extLst>
      <p:ext uri="{BB962C8B-B14F-4D97-AF65-F5344CB8AC3E}">
        <p14:creationId xmlns:p14="http://schemas.microsoft.com/office/powerpoint/2010/main" val="71983298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pic>
        <p:nvPicPr>
          <p:cNvPr id="4" name="Afbeelding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9210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2" name="Rectangle 2"/>
          <p:cNvSpPr>
            <a:spLocks noGrp="1" noChangeArrowheads="1"/>
          </p:cNvSpPr>
          <p:nvPr>
            <p:ph type="ctrTitle"/>
          </p:nvPr>
        </p:nvSpPr>
        <p:spPr>
          <a:xfrm>
            <a:off x="1295468" y="3136900"/>
            <a:ext cx="10273141" cy="449488"/>
          </a:xfrm>
        </p:spPr>
        <p:txBody>
          <a:bodyPr/>
          <a:lstStyle>
            <a:lvl1pPr>
              <a:defRPr sz="3600">
                <a:solidFill>
                  <a:schemeClr val="accent1"/>
                </a:solidFill>
              </a:defRPr>
            </a:lvl1pPr>
          </a:lstStyle>
          <a:p>
            <a:r>
              <a:rPr lang="nl-NL"/>
              <a:t>Klik om stijl te bewerken</a:t>
            </a:r>
            <a:endParaRPr lang="en-US"/>
          </a:p>
        </p:txBody>
      </p:sp>
      <p:sp>
        <p:nvSpPr>
          <p:cNvPr id="10243" name="Rectangle 3"/>
          <p:cNvSpPr>
            <a:spLocks noGrp="1" noChangeArrowheads="1"/>
          </p:cNvSpPr>
          <p:nvPr>
            <p:ph type="subTitle" idx="1"/>
          </p:nvPr>
        </p:nvSpPr>
        <p:spPr>
          <a:xfrm>
            <a:off x="1295467" y="3861051"/>
            <a:ext cx="9941984" cy="386399"/>
          </a:xfrm>
        </p:spPr>
        <p:txBody>
          <a:bodyPr/>
          <a:lstStyle>
            <a:lvl1pPr marL="0" indent="0">
              <a:buFontTx/>
              <a:buNone/>
              <a:defRPr sz="2400">
                <a:solidFill>
                  <a:schemeClr val="tx2"/>
                </a:solidFill>
              </a:defRPr>
            </a:lvl1pPr>
          </a:lstStyle>
          <a:p>
            <a:r>
              <a:rPr lang="nl-NL"/>
              <a:t>Klikken om de ondertitelstijl van het model te bewerken</a:t>
            </a: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hanks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Rectangle 2"/>
          <p:cNvSpPr>
            <a:spLocks noGrp="1" noChangeArrowheads="1"/>
          </p:cNvSpPr>
          <p:nvPr>
            <p:ph type="ctrTitle" hasCustomPrompt="1"/>
          </p:nvPr>
        </p:nvSpPr>
        <p:spPr>
          <a:xfrm>
            <a:off x="609600" y="2476502"/>
            <a:ext cx="11074400" cy="723900"/>
          </a:xfrm>
        </p:spPr>
        <p:txBody>
          <a:bodyPr/>
          <a:lstStyle>
            <a:lvl1pPr>
              <a:defRPr sz="3600">
                <a:solidFill>
                  <a:schemeClr val="bg1"/>
                </a:solidFill>
              </a:defRPr>
            </a:lvl1pPr>
          </a:lstStyle>
          <a:p>
            <a:r>
              <a:rPr lang="en-US" err="1"/>
              <a:t>Bedankt</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End slide">
    <p:bg>
      <p:bgPr>
        <a:blipFill rotWithShape="1">
          <a:blip r:embed="rId2"/>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
  <p:cSld name="Title Only">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0"/>
            <a:ext cx="12192000" cy="6679731"/>
          </a:xfrm>
          <a:prstGeom prst="rect">
            <a:avLst/>
          </a:prstGeom>
        </p:spPr>
      </p:pic>
      <p:sp>
        <p:nvSpPr>
          <p:cNvPr id="2" name="Holder 2"/>
          <p:cNvSpPr>
            <a:spLocks noGrp="1"/>
          </p:cNvSpPr>
          <p:nvPr>
            <p:ph type="title"/>
          </p:nvPr>
        </p:nvSpPr>
        <p:spPr>
          <a:xfrm>
            <a:off x="2296350" y="1470157"/>
            <a:ext cx="7599301" cy="1185068"/>
          </a:xfrm>
        </p:spPr>
        <p:txBody>
          <a:bodyPr lIns="0" tIns="0" rIns="0" bIns="0"/>
          <a:lstStyle>
            <a:lvl1pPr>
              <a:defRPr sz="7701" b="1" i="0">
                <a:solidFill>
                  <a:schemeClr val="bg1"/>
                </a:solidFill>
                <a:latin typeface="Museo Sans 700"/>
                <a:cs typeface="Museo Sans 700"/>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2/13/2025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‹nr.›</a:t>
            </a:fld>
            <a:endParaRPr/>
          </a:p>
        </p:txBody>
      </p:sp>
    </p:spTree>
    <p:extLst>
      <p:ext uri="{BB962C8B-B14F-4D97-AF65-F5344CB8AC3E}">
        <p14:creationId xmlns:p14="http://schemas.microsoft.com/office/powerpoint/2010/main" val="27819852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p:nvPr>
        </p:nvSpPr>
        <p:spPr>
          <a:xfrm>
            <a:off x="2813050" y="1757511"/>
            <a:ext cx="6565899" cy="1192545"/>
          </a:xfrm>
          <a:prstGeom prst="rect">
            <a:avLst/>
          </a:prstGeom>
        </p:spPr>
        <p:txBody>
          <a:bodyPr wrap="square" lIns="0" tIns="0" rIns="0" bIns="0">
            <a:spAutoFit/>
          </a:bodyPr>
          <a:lstStyle>
            <a:lvl1pPr>
              <a:defRPr sz="7701" b="1" i="0">
                <a:solidFill>
                  <a:schemeClr val="bg1"/>
                </a:solidFill>
                <a:latin typeface="Museo Sans 700"/>
                <a:cs typeface="Museo Sans 700"/>
              </a:defRPr>
            </a:lvl1pPr>
          </a:lstStyle>
          <a:p>
            <a:endParaRPr/>
          </a:p>
        </p:txBody>
      </p:sp>
      <p:sp>
        <p:nvSpPr>
          <p:cNvPr id="3" name="Holder 3"/>
          <p:cNvSpPr>
            <a:spLocks noGrp="1"/>
          </p:cNvSpPr>
          <p:nvPr>
            <p:ph type="subTitle" idx="4"/>
          </p:nvPr>
        </p:nvSpPr>
        <p:spPr>
          <a:xfrm>
            <a:off x="1072595" y="3533426"/>
            <a:ext cx="3817798" cy="461986"/>
          </a:xfrm>
          <a:prstGeom prst="rect">
            <a:avLst/>
          </a:prstGeom>
        </p:spPr>
        <p:txBody>
          <a:bodyPr wrap="square" lIns="0" tIns="0" rIns="0" bIns="0">
            <a:spAutoFit/>
          </a:bodyPr>
          <a:lstStyle>
            <a:lvl1pPr>
              <a:defRPr sz="3002" b="1" i="0">
                <a:solidFill>
                  <a:schemeClr val="bg1"/>
                </a:solidFill>
                <a:latin typeface="Museo 700"/>
                <a:cs typeface="Museo 700"/>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2/13/2025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‹nr.›</a:t>
            </a:fld>
            <a:endParaRPr/>
          </a:p>
        </p:txBody>
      </p:sp>
    </p:spTree>
    <p:extLst>
      <p:ext uri="{BB962C8B-B14F-4D97-AF65-F5344CB8AC3E}">
        <p14:creationId xmlns:p14="http://schemas.microsoft.com/office/powerpoint/2010/main" val="6398504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2296350" y="1470157"/>
            <a:ext cx="7599301" cy="1185068"/>
          </a:xfrm>
        </p:spPr>
        <p:txBody>
          <a:bodyPr lIns="0" tIns="0" rIns="0" bIns="0"/>
          <a:lstStyle>
            <a:lvl1pPr>
              <a:defRPr sz="7701" b="1" i="0">
                <a:solidFill>
                  <a:schemeClr val="bg1"/>
                </a:solidFill>
                <a:latin typeface="Museo Sans 700"/>
                <a:cs typeface="Museo Sans 700"/>
              </a:defRPr>
            </a:lvl1pPr>
          </a:lstStyle>
          <a:p>
            <a:endParaRPr/>
          </a:p>
        </p:txBody>
      </p:sp>
      <p:sp>
        <p:nvSpPr>
          <p:cNvPr id="3" name="Holder 3"/>
          <p:cNvSpPr>
            <a:spLocks noGrp="1"/>
          </p:cNvSpPr>
          <p:nvPr>
            <p:ph type="body" idx="1"/>
          </p:nvPr>
        </p:nvSpPr>
        <p:spPr>
          <a:xfrm>
            <a:off x="2506898" y="1811384"/>
            <a:ext cx="8331072" cy="461986"/>
          </a:xfrm>
        </p:spPr>
        <p:txBody>
          <a:bodyPr lIns="0" tIns="0" rIns="0" bIns="0"/>
          <a:lstStyle>
            <a:lvl1pPr>
              <a:defRPr sz="3002" b="1" i="0">
                <a:solidFill>
                  <a:schemeClr val="bg1"/>
                </a:solidFill>
                <a:latin typeface="Museo 700"/>
                <a:cs typeface="Museo 700"/>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2/13/2025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‹nr.›</a:t>
            </a:fld>
            <a:endParaRPr/>
          </a:p>
        </p:txBody>
      </p:sp>
    </p:spTree>
    <p:extLst>
      <p:ext uri="{BB962C8B-B14F-4D97-AF65-F5344CB8AC3E}">
        <p14:creationId xmlns:p14="http://schemas.microsoft.com/office/powerpoint/2010/main" val="34392855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2296350" y="1470157"/>
            <a:ext cx="7599301" cy="1185068"/>
          </a:xfrm>
        </p:spPr>
        <p:txBody>
          <a:bodyPr lIns="0" tIns="0" rIns="0" bIns="0"/>
          <a:lstStyle>
            <a:lvl1pPr>
              <a:defRPr sz="7701" b="1" i="0">
                <a:solidFill>
                  <a:schemeClr val="bg1"/>
                </a:solidFill>
                <a:latin typeface="Museo Sans 700"/>
                <a:cs typeface="Museo Sans 700"/>
              </a:defRPr>
            </a:lvl1pPr>
          </a:lstStyle>
          <a:p>
            <a:endParaRPr/>
          </a:p>
        </p:txBody>
      </p:sp>
      <p:sp>
        <p:nvSpPr>
          <p:cNvPr id="3" name="Holder 3"/>
          <p:cNvSpPr>
            <a:spLocks noGrp="1"/>
          </p:cNvSpPr>
          <p:nvPr>
            <p:ph sz="half" idx="2"/>
          </p:nvPr>
        </p:nvSpPr>
        <p:spPr>
          <a:xfrm>
            <a:off x="1072595" y="1249249"/>
            <a:ext cx="3660296" cy="527196"/>
          </a:xfrm>
          <a:prstGeom prst="rect">
            <a:avLst/>
          </a:prstGeom>
        </p:spPr>
        <p:txBody>
          <a:bodyPr wrap="square" lIns="0" tIns="0" rIns="0" bIns="0">
            <a:spAutoFit/>
          </a:bodyPr>
          <a:lstStyle>
            <a:lvl1pPr>
              <a:defRPr sz="3426" b="1" i="0">
                <a:solidFill>
                  <a:srgbClr val="870D27"/>
                </a:solidFill>
                <a:latin typeface="Museo 700"/>
                <a:cs typeface="Museo 700"/>
              </a:defRPr>
            </a:lvl1pPr>
          </a:lstStyle>
          <a:p>
            <a:endParaRPr/>
          </a:p>
        </p:txBody>
      </p:sp>
      <p:sp>
        <p:nvSpPr>
          <p:cNvPr id="4" name="Holder 4"/>
          <p:cNvSpPr>
            <a:spLocks noGrp="1"/>
          </p:cNvSpPr>
          <p:nvPr>
            <p:ph sz="half" idx="3"/>
          </p:nvPr>
        </p:nvSpPr>
        <p:spPr>
          <a:xfrm>
            <a:off x="6278880" y="1577340"/>
            <a:ext cx="5303520" cy="761747"/>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2/13/2025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‹nr.›</a:t>
            </a:fld>
            <a:endParaRPr/>
          </a:p>
        </p:txBody>
      </p:sp>
    </p:spTree>
    <p:extLst>
      <p:ext uri="{BB962C8B-B14F-4D97-AF65-F5344CB8AC3E}">
        <p14:creationId xmlns:p14="http://schemas.microsoft.com/office/powerpoint/2010/main" val="10842555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0"/>
            <a:ext cx="12192000" cy="6679731"/>
          </a:xfrm>
          <a:prstGeom prst="rect">
            <a:avLst/>
          </a:prstGeom>
        </p:spPr>
      </p:pic>
      <p:sp>
        <p:nvSpPr>
          <p:cNvPr id="2" name="Holder 2"/>
          <p:cNvSpPr>
            <a:spLocks noGrp="1"/>
          </p:cNvSpPr>
          <p:nvPr>
            <p:ph type="title"/>
          </p:nvPr>
        </p:nvSpPr>
        <p:spPr>
          <a:xfrm>
            <a:off x="2296350" y="1470157"/>
            <a:ext cx="7599301" cy="1185068"/>
          </a:xfrm>
        </p:spPr>
        <p:txBody>
          <a:bodyPr lIns="0" tIns="0" rIns="0" bIns="0"/>
          <a:lstStyle>
            <a:lvl1pPr>
              <a:defRPr sz="7701" b="1" i="0">
                <a:solidFill>
                  <a:schemeClr val="bg1"/>
                </a:solidFill>
                <a:latin typeface="Museo Sans 700"/>
                <a:cs typeface="Museo Sans 700"/>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2/13/2025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‹nr.›</a:t>
            </a:fld>
            <a:endParaRPr/>
          </a:p>
        </p:txBody>
      </p:sp>
    </p:spTree>
    <p:extLst>
      <p:ext uri="{BB962C8B-B14F-4D97-AF65-F5344CB8AC3E}">
        <p14:creationId xmlns:p14="http://schemas.microsoft.com/office/powerpoint/2010/main" val="4465469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2/13/2025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‹nr.›</a:t>
            </a:fld>
            <a:endParaRPr/>
          </a:p>
        </p:txBody>
      </p:sp>
    </p:spTree>
    <p:extLst>
      <p:ext uri="{BB962C8B-B14F-4D97-AF65-F5344CB8AC3E}">
        <p14:creationId xmlns:p14="http://schemas.microsoft.com/office/powerpoint/2010/main" val="9622502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p:nvPr>
        </p:nvSpPr>
        <p:spPr>
          <a:xfrm>
            <a:off x="2813050" y="1757511"/>
            <a:ext cx="6565899" cy="1192545"/>
          </a:xfrm>
          <a:prstGeom prst="rect">
            <a:avLst/>
          </a:prstGeom>
        </p:spPr>
        <p:txBody>
          <a:bodyPr wrap="square" lIns="0" tIns="0" rIns="0" bIns="0">
            <a:spAutoFit/>
          </a:bodyPr>
          <a:lstStyle>
            <a:lvl1pPr>
              <a:defRPr sz="7701" b="1" i="0">
                <a:solidFill>
                  <a:schemeClr val="bg1"/>
                </a:solidFill>
                <a:latin typeface="Museo Sans 700"/>
                <a:cs typeface="Museo Sans 700"/>
              </a:defRPr>
            </a:lvl1pPr>
          </a:lstStyle>
          <a:p>
            <a:endParaRPr/>
          </a:p>
        </p:txBody>
      </p:sp>
      <p:sp>
        <p:nvSpPr>
          <p:cNvPr id="3" name="Holder 3"/>
          <p:cNvSpPr>
            <a:spLocks noGrp="1"/>
          </p:cNvSpPr>
          <p:nvPr>
            <p:ph type="subTitle" idx="4"/>
          </p:nvPr>
        </p:nvSpPr>
        <p:spPr>
          <a:xfrm>
            <a:off x="1072595" y="3533426"/>
            <a:ext cx="3817798" cy="1181377"/>
          </a:xfrm>
          <a:prstGeom prst="rect">
            <a:avLst/>
          </a:prstGeom>
        </p:spPr>
        <p:txBody>
          <a:bodyPr wrap="square" lIns="0" tIns="0" rIns="0" bIns="0">
            <a:spAutoFit/>
          </a:bodyPr>
          <a:lstStyle>
            <a:lvl1pPr>
              <a:defRPr sz="3002" b="1" i="0">
                <a:solidFill>
                  <a:schemeClr val="bg1"/>
                </a:solidFill>
                <a:latin typeface="Museo 700"/>
                <a:cs typeface="Museo 700"/>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2/13/2025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‹nr.›</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7701" b="1" i="0">
                <a:solidFill>
                  <a:schemeClr val="bg1"/>
                </a:solidFill>
                <a:latin typeface="Museo Sans 700"/>
                <a:cs typeface="Museo Sans 700"/>
              </a:defRPr>
            </a:lvl1pPr>
          </a:lstStyle>
          <a:p>
            <a:endParaRPr/>
          </a:p>
        </p:txBody>
      </p:sp>
      <p:sp>
        <p:nvSpPr>
          <p:cNvPr id="3" name="Holder 3"/>
          <p:cNvSpPr>
            <a:spLocks noGrp="1"/>
          </p:cNvSpPr>
          <p:nvPr>
            <p:ph type="body" idx="1"/>
          </p:nvPr>
        </p:nvSpPr>
        <p:spPr/>
        <p:txBody>
          <a:bodyPr lIns="0" tIns="0" rIns="0" bIns="0"/>
          <a:lstStyle>
            <a:lvl1pPr>
              <a:defRPr sz="3002" b="1" i="0">
                <a:solidFill>
                  <a:schemeClr val="bg1"/>
                </a:solidFill>
                <a:latin typeface="Museo 700"/>
                <a:cs typeface="Museo 700"/>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2/13/2025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‹nr.›</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hapter divider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ext Box 8"/>
          <p:cNvSpPr txBox="1">
            <a:spLocks noChangeArrowheads="1"/>
          </p:cNvSpPr>
          <p:nvPr userDrawn="1"/>
        </p:nvSpPr>
        <p:spPr bwMode="auto">
          <a:xfrm>
            <a:off x="3149600" y="6400805"/>
            <a:ext cx="8432800" cy="246063"/>
          </a:xfrm>
          <a:prstGeom prst="rect">
            <a:avLst/>
          </a:prstGeom>
          <a:noFill/>
          <a:ln w="9525">
            <a:noFill/>
            <a:miter lim="800000"/>
            <a:headEnd/>
            <a:tailEnd/>
          </a:ln>
        </p:spPr>
        <p:txBody>
          <a:bodyPr>
            <a:prstTxWarp prst="textNoShape">
              <a:avLst/>
            </a:prstTxWarp>
            <a:noAutofit/>
          </a:bodyPr>
          <a:lstStyle/>
          <a:p>
            <a:pPr algn="r">
              <a:defRPr/>
            </a:pPr>
            <a:fld id="{376A8352-56F6-9942-A907-302573E205E0}" type="slidenum">
              <a:rPr lang="en-US" sz="900" smtClean="0">
                <a:solidFill>
                  <a:schemeClr val="bg1"/>
                </a:solidFill>
              </a:rPr>
              <a:pPr algn="r">
                <a:defRPr/>
              </a:pPr>
              <a:t>‹nr.›</a:t>
            </a:fld>
            <a:r>
              <a:rPr lang="en-US" sz="900">
                <a:solidFill>
                  <a:schemeClr val="bg1"/>
                </a:solidFill>
              </a:rPr>
              <a:t> </a:t>
            </a:r>
            <a:r>
              <a:rPr lang="en-US" sz="900">
                <a:solidFill>
                  <a:schemeClr val="bg1"/>
                </a:solidFill>
                <a:latin typeface="Arial"/>
                <a:ea typeface="BentonSansCond-Regular" pitchFamily="-107" charset="0"/>
                <a:cs typeface="Arial"/>
              </a:rPr>
              <a:t>-</a:t>
            </a:r>
            <a:r>
              <a:rPr lang="en-US" sz="900" baseline="0">
                <a:solidFill>
                  <a:schemeClr val="bg1"/>
                </a:solidFill>
                <a:latin typeface="Arial"/>
                <a:ea typeface="BentonSansCond-Regular" pitchFamily="-107" charset="0"/>
                <a:cs typeface="Arial"/>
              </a:rPr>
              <a:t> </a:t>
            </a:r>
            <a:r>
              <a:rPr lang="nl-BE" sz="900">
                <a:solidFill>
                  <a:schemeClr val="bg1"/>
                </a:solidFill>
                <a:latin typeface="Arial"/>
                <a:ea typeface="BentonSansCond-Regular" pitchFamily="-107" charset="0"/>
                <a:cs typeface="Arial"/>
              </a:rPr>
              <a:t>25/06/2018</a:t>
            </a:r>
            <a:endParaRPr lang="en-US" sz="900">
              <a:solidFill>
                <a:schemeClr val="bg1"/>
              </a:solidFill>
              <a:latin typeface="Arial"/>
              <a:ea typeface="BentonSans-Bold" pitchFamily="-107" charset="0"/>
              <a:cs typeface="Arial"/>
            </a:endParaRPr>
          </a:p>
        </p:txBody>
      </p:sp>
      <p:sp>
        <p:nvSpPr>
          <p:cNvPr id="6" name="Rectangle 2"/>
          <p:cNvSpPr>
            <a:spLocks noGrp="1" noChangeArrowheads="1"/>
          </p:cNvSpPr>
          <p:nvPr>
            <p:ph type="ctrTitle" hasCustomPrompt="1"/>
          </p:nvPr>
        </p:nvSpPr>
        <p:spPr>
          <a:xfrm>
            <a:off x="609607" y="2476502"/>
            <a:ext cx="9954684" cy="419100"/>
          </a:xfrm>
        </p:spPr>
        <p:txBody>
          <a:bodyPr anchor="t"/>
          <a:lstStyle>
            <a:lvl1pPr>
              <a:defRPr sz="1800" b="0">
                <a:solidFill>
                  <a:schemeClr val="bg2"/>
                </a:solidFill>
                <a:latin typeface="Verdana"/>
                <a:cs typeface="Verdana"/>
              </a:defRPr>
            </a:lvl1pPr>
          </a:lstStyle>
          <a:p>
            <a:r>
              <a:rPr lang="en-US"/>
              <a:t>Chapter number</a:t>
            </a:r>
          </a:p>
        </p:txBody>
      </p:sp>
      <p:sp>
        <p:nvSpPr>
          <p:cNvPr id="7" name="Rectangle 3"/>
          <p:cNvSpPr>
            <a:spLocks noGrp="1" noChangeArrowheads="1"/>
          </p:cNvSpPr>
          <p:nvPr>
            <p:ph type="subTitle" idx="1" hasCustomPrompt="1"/>
          </p:nvPr>
        </p:nvSpPr>
        <p:spPr>
          <a:xfrm>
            <a:off x="609600" y="2895602"/>
            <a:ext cx="9956800" cy="622300"/>
          </a:xfrm>
        </p:spPr>
        <p:txBody>
          <a:bodyPr/>
          <a:lstStyle>
            <a:lvl1pPr marL="0" indent="0">
              <a:buFontTx/>
              <a:buNone/>
              <a:defRPr sz="3600" b="1" baseline="0">
                <a:solidFill>
                  <a:schemeClr val="bg1"/>
                </a:solidFill>
                <a:latin typeface="Verdana"/>
                <a:cs typeface="Verdana"/>
              </a:defRPr>
            </a:lvl1pPr>
          </a:lstStyle>
          <a:p>
            <a:r>
              <a:rPr lang="en-US"/>
              <a:t>Chapter title</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7701" b="1" i="0">
                <a:solidFill>
                  <a:schemeClr val="bg1"/>
                </a:solidFill>
                <a:latin typeface="Museo Sans 700"/>
                <a:cs typeface="Museo Sans 700"/>
              </a:defRPr>
            </a:lvl1pPr>
          </a:lstStyle>
          <a:p>
            <a:endParaRPr/>
          </a:p>
        </p:txBody>
      </p:sp>
      <p:sp>
        <p:nvSpPr>
          <p:cNvPr id="3" name="Holder 3"/>
          <p:cNvSpPr>
            <a:spLocks noGrp="1"/>
          </p:cNvSpPr>
          <p:nvPr>
            <p:ph sz="half" idx="2"/>
          </p:nvPr>
        </p:nvSpPr>
        <p:spPr>
          <a:xfrm>
            <a:off x="1072595" y="1249249"/>
            <a:ext cx="3660296" cy="3695850"/>
          </a:xfrm>
          <a:prstGeom prst="rect">
            <a:avLst/>
          </a:prstGeom>
        </p:spPr>
        <p:txBody>
          <a:bodyPr wrap="square" lIns="0" tIns="0" rIns="0" bIns="0">
            <a:spAutoFit/>
          </a:bodyPr>
          <a:lstStyle>
            <a:lvl1pPr>
              <a:defRPr sz="3426" b="1" i="0">
                <a:solidFill>
                  <a:srgbClr val="870D27"/>
                </a:solidFill>
                <a:latin typeface="Museo 700"/>
                <a:cs typeface="Museo 700"/>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2/13/2025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‹nr.›</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0"/>
            <a:ext cx="12192000" cy="6679731"/>
          </a:xfrm>
          <a:prstGeom prst="rect">
            <a:avLst/>
          </a:prstGeom>
        </p:spPr>
      </p:pic>
      <p:sp>
        <p:nvSpPr>
          <p:cNvPr id="2" name="Holder 2"/>
          <p:cNvSpPr>
            <a:spLocks noGrp="1"/>
          </p:cNvSpPr>
          <p:nvPr>
            <p:ph type="title"/>
          </p:nvPr>
        </p:nvSpPr>
        <p:spPr/>
        <p:txBody>
          <a:bodyPr lIns="0" tIns="0" rIns="0" bIns="0"/>
          <a:lstStyle>
            <a:lvl1pPr>
              <a:defRPr sz="7701" b="1" i="0">
                <a:solidFill>
                  <a:schemeClr val="bg1"/>
                </a:solidFill>
                <a:latin typeface="Museo Sans 700"/>
                <a:cs typeface="Museo Sans 700"/>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2/13/2025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‹nr.›</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2/13/2025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‹nr.›</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a:p>
        </p:txBody>
      </p:sp>
      <p:sp>
        <p:nvSpPr>
          <p:cNvPr id="3" name="Content Placeholder 2"/>
          <p:cNvSpPr>
            <a:spLocks noGrp="1"/>
          </p:cNvSpPr>
          <p:nvPr>
            <p:ph idx="1"/>
          </p:nvPr>
        </p:nvSpPr>
        <p:spPr/>
        <p:txBody>
          <a:bodyPr/>
          <a:lstStyle>
            <a:lvl5pPr>
              <a:buClrTx/>
              <a:buFont typeface="Lucida Grande"/>
              <a:buChar char="-"/>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slide (varia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a:p>
        </p:txBody>
      </p:sp>
      <p:sp>
        <p:nvSpPr>
          <p:cNvPr id="5" name="Content Placeholder 2"/>
          <p:cNvSpPr>
            <a:spLocks noGrp="1"/>
          </p:cNvSpPr>
          <p:nvPr>
            <p:ph idx="1"/>
          </p:nvPr>
        </p:nvSpPr>
        <p:spPr>
          <a:xfrm>
            <a:off x="609600" y="1219200"/>
            <a:ext cx="5181600" cy="4419600"/>
          </a:xfrm>
        </p:spPr>
        <p:txBody>
          <a:bodyPr/>
          <a:lstStyle>
            <a:lvl5pPr>
              <a:buClrTx/>
              <a:buFont typeface="Lucida Grande"/>
              <a:buChar char="-"/>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p:txBody>
      </p:sp>
      <p:sp>
        <p:nvSpPr>
          <p:cNvPr id="6" name="Content Placeholder 2"/>
          <p:cNvSpPr>
            <a:spLocks noGrp="1"/>
          </p:cNvSpPr>
          <p:nvPr>
            <p:ph idx="10"/>
          </p:nvPr>
        </p:nvSpPr>
        <p:spPr>
          <a:xfrm>
            <a:off x="6400800" y="1219200"/>
            <a:ext cx="5181600" cy="4419600"/>
          </a:xfrm>
        </p:spPr>
        <p:txBody>
          <a:bodyPr/>
          <a:lstStyle>
            <a:lvl5pPr>
              <a:buClrTx/>
              <a:buFont typeface="Lucida Grande"/>
              <a:buChar char="-"/>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Content slide for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fbeelding met bijschrift">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609600" y="1143000"/>
            <a:ext cx="10972800" cy="42672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r>
              <a:rPr lang="nl-NL" noProof="0"/>
              <a:t>Klik op het pictogram als u een afbeelding wilt toevoegen</a:t>
            </a:r>
            <a:endParaRPr lang="en-US" noProof="0"/>
          </a:p>
        </p:txBody>
      </p:sp>
      <p:sp>
        <p:nvSpPr>
          <p:cNvPr id="4" name="Text Placeholder 3"/>
          <p:cNvSpPr>
            <a:spLocks noGrp="1"/>
          </p:cNvSpPr>
          <p:nvPr>
            <p:ph type="body" sz="half" idx="2" hasCustomPrompt="1"/>
          </p:nvPr>
        </p:nvSpPr>
        <p:spPr>
          <a:xfrm>
            <a:off x="609600" y="5486405"/>
            <a:ext cx="7315200" cy="347663"/>
          </a:xfrm>
        </p:spPr>
        <p:txBody>
          <a:bodyPr/>
          <a:lstStyle>
            <a:lvl1pPr marL="0" indent="0">
              <a:buNone/>
              <a:defRPr sz="1200" baseline="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nl-BE"/>
              <a:t>Picture caption</a:t>
            </a:r>
          </a:p>
        </p:txBody>
      </p:sp>
      <p:sp>
        <p:nvSpPr>
          <p:cNvPr id="6" name="Title 1"/>
          <p:cNvSpPr>
            <a:spLocks noGrp="1"/>
          </p:cNvSpPr>
          <p:nvPr>
            <p:ph type="title"/>
          </p:nvPr>
        </p:nvSpPr>
        <p:spPr>
          <a:xfrm>
            <a:off x="609600" y="457203"/>
            <a:ext cx="10972800" cy="579437"/>
          </a:xfrm>
        </p:spPr>
        <p:txBody>
          <a:bodyPr/>
          <a:lstStyle/>
          <a:p>
            <a:r>
              <a:rPr lang="nl-NL"/>
              <a:t>Klik om stijl te bewerken</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icture with Caption (no title)">
    <p:spTree>
      <p:nvGrpSpPr>
        <p:cNvPr id="1" name=""/>
        <p:cNvGrpSpPr/>
        <p:nvPr/>
      </p:nvGrpSpPr>
      <p:grpSpPr>
        <a:xfrm>
          <a:off x="0" y="0"/>
          <a:ext cx="0" cy="0"/>
          <a:chOff x="0" y="0"/>
          <a:chExt cx="0" cy="0"/>
        </a:xfrm>
      </p:grpSpPr>
      <p:sp>
        <p:nvSpPr>
          <p:cNvPr id="2" name="Picture Placeholder 2"/>
          <p:cNvSpPr>
            <a:spLocks noGrp="1"/>
          </p:cNvSpPr>
          <p:nvPr>
            <p:ph type="pic" idx="1"/>
          </p:nvPr>
        </p:nvSpPr>
        <p:spPr>
          <a:xfrm>
            <a:off x="609600" y="457200"/>
            <a:ext cx="10972800" cy="49530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r>
              <a:rPr lang="nl-NL" noProof="0"/>
              <a:t>Klik op het pictogram als u een afbeelding wilt toevoegen</a:t>
            </a:r>
            <a:endParaRPr lang="en-US" noProof="0"/>
          </a:p>
        </p:txBody>
      </p:sp>
      <p:sp>
        <p:nvSpPr>
          <p:cNvPr id="3" name="Text Placeholder 3"/>
          <p:cNvSpPr>
            <a:spLocks noGrp="1"/>
          </p:cNvSpPr>
          <p:nvPr>
            <p:ph type="body" sz="half" idx="2" hasCustomPrompt="1"/>
          </p:nvPr>
        </p:nvSpPr>
        <p:spPr>
          <a:xfrm>
            <a:off x="609600" y="5486405"/>
            <a:ext cx="7315200" cy="347663"/>
          </a:xfrm>
        </p:spPr>
        <p:txBody>
          <a:bodyPr/>
          <a:lstStyle>
            <a:lvl1pPr marL="0" indent="0">
              <a:buNone/>
              <a:defRPr sz="1200" baseline="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nl-BE"/>
              <a:t>Picture caption</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lide with footer only">
    <p:spTree>
      <p:nvGrpSpPr>
        <p:cNvPr id="1" name=""/>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blank" preserve="1">
  <p:cSld name="Empty slide">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theme" Target="../theme/theme2.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theme" Target="../theme/theme3.xml"/><Relationship Id="rId5" Type="http://schemas.openxmlformats.org/officeDocument/2006/relationships/slideLayout" Target="../slideLayouts/slideLayout22.xml"/><Relationship Id="rId4"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2" name="Afbeelding 1"/>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479376" y="5798368"/>
            <a:ext cx="2264700" cy="1015008"/>
          </a:xfrm>
          <a:prstGeom prst="rect">
            <a:avLst/>
          </a:prstGeom>
        </p:spPr>
      </p:pic>
      <p:sp>
        <p:nvSpPr>
          <p:cNvPr id="1026" name="Rectangle 2"/>
          <p:cNvSpPr>
            <a:spLocks noGrp="1" noChangeArrowheads="1"/>
          </p:cNvSpPr>
          <p:nvPr>
            <p:ph type="title"/>
          </p:nvPr>
        </p:nvSpPr>
        <p:spPr bwMode="auto">
          <a:xfrm>
            <a:off x="609600" y="457203"/>
            <a:ext cx="10972800" cy="5794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nl-NL"/>
              <a:t>Klik om de stijl te bewerken</a:t>
            </a:r>
            <a:endParaRPr lang="en-US"/>
          </a:p>
        </p:txBody>
      </p:sp>
      <p:sp>
        <p:nvSpPr>
          <p:cNvPr id="1027" name="Rectangle 3"/>
          <p:cNvSpPr>
            <a:spLocks noGrp="1" noChangeArrowheads="1"/>
          </p:cNvSpPr>
          <p:nvPr>
            <p:ph type="body" idx="1"/>
          </p:nvPr>
        </p:nvSpPr>
        <p:spPr bwMode="auto">
          <a:xfrm>
            <a:off x="609600" y="1219200"/>
            <a:ext cx="10972800" cy="449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 18pt</a:t>
            </a:r>
          </a:p>
          <a:p>
            <a:pPr lvl="1"/>
            <a:r>
              <a:rPr lang="en-US"/>
              <a:t>Second level 16pt</a:t>
            </a:r>
          </a:p>
          <a:p>
            <a:pPr lvl="2"/>
            <a:r>
              <a:rPr lang="en-US"/>
              <a:t>Third level 14pt</a:t>
            </a:r>
          </a:p>
          <a:p>
            <a:pPr lvl="3"/>
            <a:r>
              <a:rPr lang="en-US"/>
              <a:t>Fourth level 12pt</a:t>
            </a:r>
          </a:p>
          <a:p>
            <a:pPr lvl="4"/>
            <a:r>
              <a:rPr lang="en-US" err="1"/>
              <a:t>Fith</a:t>
            </a:r>
            <a:r>
              <a:rPr lang="en-US"/>
              <a:t> level 10 pt</a:t>
            </a:r>
          </a:p>
          <a:p>
            <a:pPr lvl="5"/>
            <a:r>
              <a:rPr lang="en-US"/>
              <a:t> </a:t>
            </a:r>
            <a:r>
              <a:rPr lang="en-US" err="1"/>
              <a:t>Sixt</a:t>
            </a:r>
            <a:r>
              <a:rPr lang="en-US"/>
              <a:t> level	</a:t>
            </a:r>
          </a:p>
        </p:txBody>
      </p:sp>
      <p:sp>
        <p:nvSpPr>
          <p:cNvPr id="4" name="Text Box 8"/>
          <p:cNvSpPr txBox="1">
            <a:spLocks noChangeArrowheads="1"/>
          </p:cNvSpPr>
          <p:nvPr/>
        </p:nvSpPr>
        <p:spPr bwMode="auto">
          <a:xfrm>
            <a:off x="3791744" y="6324605"/>
            <a:ext cx="4608512" cy="246063"/>
          </a:xfrm>
          <a:prstGeom prst="rect">
            <a:avLst/>
          </a:prstGeom>
          <a:noFill/>
          <a:ln w="9525">
            <a:noFill/>
            <a:miter lim="800000"/>
            <a:headEnd/>
            <a:tailEnd/>
          </a:ln>
        </p:spPr>
        <p:txBody>
          <a:bodyPr>
            <a:prstTxWarp prst="textNoShape">
              <a:avLst/>
            </a:prstTxWarp>
            <a:noAutofit/>
          </a:bodyPr>
          <a:lstStyle/>
          <a:p>
            <a:pPr algn="ctr">
              <a:defRPr/>
            </a:pPr>
            <a:fld id="{376A8352-56F6-9942-A907-302573E205E0}" type="slidenum">
              <a:rPr lang="en-US" sz="900" smtClean="0">
                <a:solidFill>
                  <a:schemeClr val="tx2"/>
                </a:solidFill>
                <a:latin typeface="Verdana"/>
                <a:cs typeface="Verdana"/>
              </a:rPr>
              <a:pPr algn="ctr">
                <a:defRPr/>
              </a:pPr>
              <a:t>‹nr.›</a:t>
            </a:fld>
            <a:r>
              <a:rPr lang="en-US" sz="900">
                <a:solidFill>
                  <a:schemeClr val="tx2"/>
                </a:solidFill>
                <a:latin typeface="Verdana"/>
                <a:cs typeface="Verdana"/>
              </a:rPr>
              <a:t> </a:t>
            </a:r>
            <a:r>
              <a:rPr lang="en-US" sz="900">
                <a:solidFill>
                  <a:schemeClr val="tx2"/>
                </a:solidFill>
                <a:latin typeface="Verdana"/>
                <a:ea typeface="BentonSansCond-Regular" pitchFamily="-107" charset="0"/>
                <a:cs typeface="Verdana"/>
              </a:rPr>
              <a:t>-</a:t>
            </a:r>
            <a:r>
              <a:rPr lang="en-US" sz="900" baseline="0">
                <a:solidFill>
                  <a:schemeClr val="tx2"/>
                </a:solidFill>
                <a:latin typeface="Verdana"/>
                <a:ea typeface="BentonSansCond-Regular" pitchFamily="-107" charset="0"/>
                <a:cs typeface="Verdana"/>
              </a:rPr>
              <a:t> </a:t>
            </a:r>
            <a:fld id="{51292C26-744B-4117-861D-DDAA2DEAFA9C}" type="datetime1">
              <a:rPr lang="nl-BE" sz="900" smtClean="0">
                <a:solidFill>
                  <a:schemeClr val="tx2"/>
                </a:solidFill>
                <a:latin typeface="Verdana"/>
                <a:ea typeface="BentonSansCond-Regular" pitchFamily="-107" charset="0"/>
                <a:cs typeface="Verdana"/>
              </a:rPr>
              <a:pPr algn="ctr">
                <a:defRPr/>
              </a:pPr>
              <a:t>13/02/2025</a:t>
            </a:fld>
            <a:endParaRPr lang="en-US" sz="900">
              <a:solidFill>
                <a:schemeClr val="tx2"/>
              </a:solidFill>
              <a:latin typeface="Verdana"/>
              <a:ea typeface="BentonSans-Bold" pitchFamily="-107" charset="0"/>
              <a:cs typeface="Verdana"/>
            </a:endParaRPr>
          </a:p>
        </p:txBody>
      </p:sp>
      <p:grpSp>
        <p:nvGrpSpPr>
          <p:cNvPr id="9" name="Groep 8"/>
          <p:cNvGrpSpPr>
            <a:grpSpLocks noChangeAspect="1"/>
          </p:cNvGrpSpPr>
          <p:nvPr userDrawn="1"/>
        </p:nvGrpSpPr>
        <p:grpSpPr>
          <a:xfrm>
            <a:off x="9610600" y="6194303"/>
            <a:ext cx="1958008" cy="360996"/>
            <a:chOff x="9466584" y="6194303"/>
            <a:chExt cx="1958008" cy="360996"/>
          </a:xfrm>
        </p:grpSpPr>
        <p:sp>
          <p:nvSpPr>
            <p:cNvPr id="5" name="Tekstvak 4"/>
            <p:cNvSpPr txBox="1"/>
            <p:nvPr userDrawn="1"/>
          </p:nvSpPr>
          <p:spPr>
            <a:xfrm>
              <a:off x="9466584" y="6194303"/>
              <a:ext cx="1883975" cy="200055"/>
            </a:xfrm>
            <a:prstGeom prst="rect">
              <a:avLst/>
            </a:prstGeom>
            <a:noFill/>
          </p:spPr>
          <p:txBody>
            <a:bodyPr wrap="square" rtlCol="0">
              <a:spAutoFit/>
            </a:bodyPr>
            <a:lstStyle/>
            <a:p>
              <a:r>
                <a:rPr lang="nl-NL" sz="700" kern="1200">
                  <a:solidFill>
                    <a:schemeClr val="tx2"/>
                  </a:solidFill>
                  <a:effectLst/>
                  <a:latin typeface="+mn-lt"/>
                  <a:ea typeface="+mn-ea"/>
                  <a:cs typeface="+mn-cs"/>
                </a:rPr>
                <a:t>De streekmotor die werkt aan</a:t>
              </a:r>
              <a:endParaRPr lang="nl-BE" sz="700">
                <a:solidFill>
                  <a:schemeClr val="tx2"/>
                </a:solidFill>
                <a:latin typeface="+mn-lt"/>
              </a:endParaRPr>
            </a:p>
          </p:txBody>
        </p:sp>
        <p:pic>
          <p:nvPicPr>
            <p:cNvPr id="8" name="Afbeelding 7"/>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9558118" y="6381329"/>
              <a:ext cx="1866474" cy="173970"/>
            </a:xfrm>
            <a:prstGeom prst="rect">
              <a:avLst/>
            </a:prstGeom>
          </p:spPr>
        </p:pic>
      </p:grpSp>
    </p:spTree>
  </p:cSld>
  <p:clrMap bg1="lt1" tx1="dk1" bg2="lt2" tx2="dk2" accent1="accent1" accent2="accent2" accent3="accent3" accent4="accent4" accent5="accent5" accent6="accent6" hlink="hlink" folHlink="folHlink"/>
  <p:sldLayoutIdLst>
    <p:sldLayoutId id="2147483993" r:id="rId1"/>
    <p:sldLayoutId id="2147484001" r:id="rId2"/>
    <p:sldLayoutId id="2147483983" r:id="rId3"/>
    <p:sldLayoutId id="2147483984" r:id="rId4"/>
    <p:sldLayoutId id="2147483985" r:id="rId5"/>
    <p:sldLayoutId id="2147483987" r:id="rId6"/>
    <p:sldLayoutId id="2147483986" r:id="rId7"/>
    <p:sldLayoutId id="2147483990" r:id="rId8"/>
    <p:sldLayoutId id="2147483994" r:id="rId9"/>
    <p:sldLayoutId id="2147483999" r:id="rId10"/>
    <p:sldLayoutId id="2147484000" r:id="rId11"/>
    <p:sldLayoutId id="2147484008" r:id="rId12"/>
  </p:sldLayoutIdLst>
  <p:txStyles>
    <p:titleStyle>
      <a:lvl1pPr algn="l" rtl="0" eaLnBrk="1" fontAlgn="base" hangingPunct="1">
        <a:spcBef>
          <a:spcPct val="0"/>
        </a:spcBef>
        <a:spcAft>
          <a:spcPct val="0"/>
        </a:spcAft>
        <a:defRPr sz="3000" b="1" cap="none">
          <a:solidFill>
            <a:schemeClr val="accent1"/>
          </a:solidFill>
          <a:latin typeface="Verdana"/>
          <a:ea typeface="ＭＳ Ｐゴシック" charset="-128"/>
          <a:cs typeface="Verdana"/>
        </a:defRPr>
      </a:lvl1pPr>
      <a:lvl2pPr algn="l" rtl="0" eaLnBrk="1" fontAlgn="base" hangingPunct="1">
        <a:spcBef>
          <a:spcPct val="0"/>
        </a:spcBef>
        <a:spcAft>
          <a:spcPct val="0"/>
        </a:spcAft>
        <a:defRPr sz="3200">
          <a:solidFill>
            <a:srgbClr val="C10C21"/>
          </a:solidFill>
          <a:latin typeface="BentonSansComp-Medium" pitchFamily="-108" charset="0"/>
          <a:ea typeface="ＭＳ Ｐゴシック" charset="-128"/>
          <a:cs typeface="ＭＳ Ｐゴシック" charset="-128"/>
        </a:defRPr>
      </a:lvl2pPr>
      <a:lvl3pPr algn="l" rtl="0" eaLnBrk="1" fontAlgn="base" hangingPunct="1">
        <a:spcBef>
          <a:spcPct val="0"/>
        </a:spcBef>
        <a:spcAft>
          <a:spcPct val="0"/>
        </a:spcAft>
        <a:defRPr sz="3200">
          <a:solidFill>
            <a:srgbClr val="C10C21"/>
          </a:solidFill>
          <a:latin typeface="BentonSansComp-Medium" pitchFamily="-108" charset="0"/>
          <a:ea typeface="ＭＳ Ｐゴシック" charset="-128"/>
          <a:cs typeface="ＭＳ Ｐゴシック" charset="-128"/>
        </a:defRPr>
      </a:lvl3pPr>
      <a:lvl4pPr algn="l" rtl="0" eaLnBrk="1" fontAlgn="base" hangingPunct="1">
        <a:spcBef>
          <a:spcPct val="0"/>
        </a:spcBef>
        <a:spcAft>
          <a:spcPct val="0"/>
        </a:spcAft>
        <a:defRPr sz="3200">
          <a:solidFill>
            <a:srgbClr val="C10C21"/>
          </a:solidFill>
          <a:latin typeface="BentonSansComp-Medium" pitchFamily="-108" charset="0"/>
          <a:ea typeface="ＭＳ Ｐゴシック" charset="-128"/>
          <a:cs typeface="ＭＳ Ｐゴシック" charset="-128"/>
        </a:defRPr>
      </a:lvl4pPr>
      <a:lvl5pPr algn="l" rtl="0" eaLnBrk="1" fontAlgn="base" hangingPunct="1">
        <a:spcBef>
          <a:spcPct val="0"/>
        </a:spcBef>
        <a:spcAft>
          <a:spcPct val="0"/>
        </a:spcAft>
        <a:defRPr sz="3200">
          <a:solidFill>
            <a:srgbClr val="C10C21"/>
          </a:solidFill>
          <a:latin typeface="BentonSansComp-Medium" pitchFamily="-108" charset="0"/>
          <a:ea typeface="ＭＳ Ｐゴシック" charset="-128"/>
          <a:cs typeface="ＭＳ Ｐゴシック" charset="-128"/>
        </a:defRPr>
      </a:lvl5pPr>
      <a:lvl6pPr marL="457189" algn="l" rtl="0" eaLnBrk="1" fontAlgn="base" hangingPunct="1">
        <a:spcBef>
          <a:spcPct val="0"/>
        </a:spcBef>
        <a:spcAft>
          <a:spcPct val="0"/>
        </a:spcAft>
        <a:defRPr sz="3600">
          <a:solidFill>
            <a:srgbClr val="AF0F10"/>
          </a:solidFill>
          <a:latin typeface="Interstate" pitchFamily="2" charset="0"/>
        </a:defRPr>
      </a:lvl6pPr>
      <a:lvl7pPr marL="914377" algn="l" rtl="0" eaLnBrk="1" fontAlgn="base" hangingPunct="1">
        <a:spcBef>
          <a:spcPct val="0"/>
        </a:spcBef>
        <a:spcAft>
          <a:spcPct val="0"/>
        </a:spcAft>
        <a:defRPr sz="3600">
          <a:solidFill>
            <a:srgbClr val="AF0F10"/>
          </a:solidFill>
          <a:latin typeface="Interstate" pitchFamily="2" charset="0"/>
        </a:defRPr>
      </a:lvl7pPr>
      <a:lvl8pPr marL="1371566" algn="l" rtl="0" eaLnBrk="1" fontAlgn="base" hangingPunct="1">
        <a:spcBef>
          <a:spcPct val="0"/>
        </a:spcBef>
        <a:spcAft>
          <a:spcPct val="0"/>
        </a:spcAft>
        <a:defRPr sz="3600">
          <a:solidFill>
            <a:srgbClr val="AF0F10"/>
          </a:solidFill>
          <a:latin typeface="Interstate" pitchFamily="2" charset="0"/>
        </a:defRPr>
      </a:lvl8pPr>
      <a:lvl9pPr marL="1828754" algn="l" rtl="0" eaLnBrk="1" fontAlgn="base" hangingPunct="1">
        <a:spcBef>
          <a:spcPct val="0"/>
        </a:spcBef>
        <a:spcAft>
          <a:spcPct val="0"/>
        </a:spcAft>
        <a:defRPr sz="3600">
          <a:solidFill>
            <a:srgbClr val="AF0F10"/>
          </a:solidFill>
          <a:latin typeface="Interstate" pitchFamily="2" charset="0"/>
        </a:defRPr>
      </a:lvl9pPr>
    </p:titleStyle>
    <p:bodyStyle>
      <a:lvl1pPr marL="215895" indent="-215895" algn="l" rtl="0" eaLnBrk="1" fontAlgn="base" hangingPunct="1">
        <a:spcBef>
          <a:spcPct val="20000"/>
        </a:spcBef>
        <a:spcAft>
          <a:spcPct val="0"/>
        </a:spcAft>
        <a:buClr>
          <a:schemeClr val="bg2"/>
        </a:buClr>
        <a:buSzPct val="120000"/>
        <a:buFont typeface="Arial"/>
        <a:buChar char="•"/>
        <a:defRPr>
          <a:solidFill>
            <a:schemeClr val="tx2"/>
          </a:solidFill>
          <a:latin typeface="Verdana"/>
          <a:ea typeface="ＭＳ Ｐゴシック" charset="-128"/>
          <a:cs typeface="Verdana"/>
        </a:defRPr>
      </a:lvl1pPr>
      <a:lvl2pPr marL="395278" indent="-179384" algn="l" rtl="0" eaLnBrk="1" fontAlgn="base" hangingPunct="1">
        <a:spcBef>
          <a:spcPct val="20000"/>
        </a:spcBef>
        <a:spcAft>
          <a:spcPct val="0"/>
        </a:spcAft>
        <a:buClr>
          <a:schemeClr val="tx1"/>
        </a:buClr>
        <a:buSzPct val="90000"/>
        <a:buFont typeface="Arial"/>
        <a:buChar char="•"/>
        <a:defRPr sz="1600">
          <a:solidFill>
            <a:schemeClr val="tx2"/>
          </a:solidFill>
          <a:latin typeface="Verdana"/>
          <a:ea typeface="ＭＳ Ｐゴシック" charset="-128"/>
          <a:cs typeface="Verdana"/>
        </a:defRPr>
      </a:lvl2pPr>
      <a:lvl3pPr marL="574660" indent="-179384" algn="l" rtl="0" eaLnBrk="1" fontAlgn="base" hangingPunct="1">
        <a:spcBef>
          <a:spcPts val="500"/>
        </a:spcBef>
        <a:spcAft>
          <a:spcPct val="0"/>
        </a:spcAft>
        <a:buClr>
          <a:srgbClr val="4D4D4D"/>
        </a:buClr>
        <a:buFont typeface="Arial"/>
        <a:buChar char="•"/>
        <a:defRPr sz="1400">
          <a:solidFill>
            <a:schemeClr val="tx2"/>
          </a:solidFill>
          <a:latin typeface="Verdana"/>
          <a:ea typeface="ＭＳ Ｐゴシック" charset="-128"/>
          <a:cs typeface="Verdana"/>
        </a:defRPr>
      </a:lvl3pPr>
      <a:lvl4pPr marL="899978" indent="-179384" algn="l" rtl="0" eaLnBrk="1" fontAlgn="base" hangingPunct="1">
        <a:spcBef>
          <a:spcPts val="700"/>
        </a:spcBef>
        <a:spcAft>
          <a:spcPct val="0"/>
        </a:spcAft>
        <a:buClr>
          <a:srgbClr val="4D4D4D"/>
        </a:buClr>
        <a:buFont typeface="Arial"/>
        <a:buChar char="•"/>
        <a:defRPr sz="1200">
          <a:solidFill>
            <a:schemeClr val="tx2"/>
          </a:solidFill>
          <a:latin typeface="Verdana"/>
          <a:ea typeface="ＭＳ Ｐゴシック" charset="-128"/>
          <a:cs typeface="Verdana"/>
        </a:defRPr>
      </a:lvl4pPr>
      <a:lvl5pPr marL="1079973" indent="-179384" algn="l" rtl="0" eaLnBrk="1" fontAlgn="base" hangingPunct="1">
        <a:spcBef>
          <a:spcPts val="600"/>
        </a:spcBef>
        <a:spcAft>
          <a:spcPct val="0"/>
        </a:spcAft>
        <a:buClr>
          <a:schemeClr val="tx2"/>
        </a:buClr>
        <a:buFont typeface="Arial"/>
        <a:buChar char="•"/>
        <a:defRPr sz="1000">
          <a:solidFill>
            <a:schemeClr val="tx2"/>
          </a:solidFill>
          <a:latin typeface="Verdana"/>
          <a:ea typeface="ＭＳ Ｐゴシック" charset="-128"/>
          <a:cs typeface="Verdana"/>
        </a:defRPr>
      </a:lvl5pPr>
      <a:lvl6pPr marL="1439964" indent="-228594" algn="l" rtl="0" eaLnBrk="1" fontAlgn="base" hangingPunct="1">
        <a:spcBef>
          <a:spcPct val="20000"/>
        </a:spcBef>
        <a:spcAft>
          <a:spcPct val="0"/>
        </a:spcAft>
        <a:buClr>
          <a:schemeClr val="tx2"/>
        </a:buClr>
        <a:buFont typeface="Arial"/>
        <a:buChar char="•"/>
        <a:defRPr sz="1000" baseline="0">
          <a:solidFill>
            <a:schemeClr val="tx2"/>
          </a:solidFill>
          <a:latin typeface="+mn-lt"/>
          <a:ea typeface="ＭＳ Ｐゴシック" charset="-128"/>
        </a:defRPr>
      </a:lvl6pPr>
      <a:lvl7pPr marL="2971726" indent="-228594" algn="l" rtl="0" eaLnBrk="1" fontAlgn="base" hangingPunct="1">
        <a:spcBef>
          <a:spcPct val="20000"/>
        </a:spcBef>
        <a:spcAft>
          <a:spcPct val="0"/>
        </a:spcAft>
        <a:buClr>
          <a:srgbClr val="AF0F10"/>
        </a:buClr>
        <a:buFontTx/>
        <a:buNone/>
        <a:defRPr sz="2000">
          <a:solidFill>
            <a:schemeClr val="tx1"/>
          </a:solidFill>
          <a:latin typeface="+mn-lt"/>
          <a:ea typeface="ＭＳ Ｐゴシック" charset="-128"/>
        </a:defRPr>
      </a:lvl7pPr>
      <a:lvl8pPr marL="3428914" indent="-228594" algn="l" rtl="0" eaLnBrk="1" fontAlgn="base" hangingPunct="1">
        <a:spcBef>
          <a:spcPct val="20000"/>
        </a:spcBef>
        <a:spcAft>
          <a:spcPct val="0"/>
        </a:spcAft>
        <a:buClr>
          <a:srgbClr val="AF0F10"/>
        </a:buClr>
        <a:buFont typeface="Arial" charset="0"/>
        <a:buChar char="»"/>
        <a:defRPr sz="2000">
          <a:solidFill>
            <a:schemeClr val="tx1"/>
          </a:solidFill>
          <a:latin typeface="+mn-lt"/>
          <a:ea typeface="ＭＳ Ｐゴシック" charset="-128"/>
        </a:defRPr>
      </a:lvl8pPr>
      <a:lvl9pPr marL="3886103" indent="-228594" algn="l" rtl="0" eaLnBrk="1" fontAlgn="base" hangingPunct="1">
        <a:spcBef>
          <a:spcPct val="20000"/>
        </a:spcBef>
        <a:spcAft>
          <a:spcPct val="0"/>
        </a:spcAft>
        <a:buClr>
          <a:srgbClr val="AF0F10"/>
        </a:buClr>
        <a:buFont typeface="Arial" charset="0"/>
        <a:buChar char="»"/>
        <a:defRPr sz="2000">
          <a:solidFill>
            <a:schemeClr val="tx1"/>
          </a:solidFill>
          <a:latin typeface="+mn-lt"/>
          <a:ea typeface="ＭＳ Ｐゴシック" charset="-128"/>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56" userDrawn="1">
          <p15:clr>
            <a:srgbClr val="F26B43"/>
          </p15:clr>
        </p15:guide>
        <p15:guide id="2" pos="6108"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8576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FCF2F7"/>
          </a:solidFill>
        </p:spPr>
        <p:txBody>
          <a:bodyPr wrap="square" lIns="0" tIns="0" rIns="0" bIns="0" rtlCol="0"/>
          <a:lstStyle/>
          <a:p>
            <a:endParaRPr/>
          </a:p>
        </p:txBody>
      </p:sp>
      <p:sp>
        <p:nvSpPr>
          <p:cNvPr id="2" name="Holder 2"/>
          <p:cNvSpPr>
            <a:spLocks noGrp="1"/>
          </p:cNvSpPr>
          <p:nvPr>
            <p:ph type="title"/>
          </p:nvPr>
        </p:nvSpPr>
        <p:spPr>
          <a:xfrm>
            <a:off x="2296350" y="1470157"/>
            <a:ext cx="7599301" cy="1954381"/>
          </a:xfrm>
          <a:prstGeom prst="rect">
            <a:avLst/>
          </a:prstGeom>
        </p:spPr>
        <p:txBody>
          <a:bodyPr wrap="square" lIns="0" tIns="0" rIns="0" bIns="0">
            <a:spAutoFit/>
          </a:bodyPr>
          <a:lstStyle>
            <a:lvl1pPr>
              <a:defRPr sz="12700" b="1" i="0">
                <a:solidFill>
                  <a:schemeClr val="bg1"/>
                </a:solidFill>
                <a:latin typeface="Museo Sans 700"/>
                <a:cs typeface="Museo Sans 700"/>
              </a:defRPr>
            </a:lvl1pPr>
          </a:lstStyle>
          <a:p>
            <a:endParaRPr/>
          </a:p>
        </p:txBody>
      </p:sp>
      <p:sp>
        <p:nvSpPr>
          <p:cNvPr id="3" name="Holder 3"/>
          <p:cNvSpPr>
            <a:spLocks noGrp="1"/>
          </p:cNvSpPr>
          <p:nvPr>
            <p:ph type="body" idx="1"/>
          </p:nvPr>
        </p:nvSpPr>
        <p:spPr>
          <a:xfrm>
            <a:off x="2506898" y="1811384"/>
            <a:ext cx="8331072" cy="761747"/>
          </a:xfrm>
          <a:prstGeom prst="rect">
            <a:avLst/>
          </a:prstGeom>
        </p:spPr>
        <p:txBody>
          <a:bodyPr wrap="square" lIns="0" tIns="0" rIns="0" bIns="0">
            <a:spAutoFit/>
          </a:bodyPr>
          <a:lstStyle>
            <a:lvl1pPr>
              <a:defRPr sz="4950" b="1" i="0">
                <a:solidFill>
                  <a:schemeClr val="bg1"/>
                </a:solidFill>
                <a:latin typeface="Museo 700"/>
                <a:cs typeface="Museo 700"/>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2/13/2025</a:t>
            </a:fld>
            <a:endParaRPr lang="en-US"/>
          </a:p>
        </p:txBody>
      </p:sp>
      <p:sp>
        <p:nvSpPr>
          <p:cNvPr id="6" name="Holder 6"/>
          <p:cNvSpPr>
            <a:spLocks noGrp="1"/>
          </p:cNvSpPr>
          <p:nvPr>
            <p:ph type="sldNum" sz="quarter" idx="7"/>
          </p:nvPr>
        </p:nvSpPr>
        <p:spPr>
          <a:xfrm>
            <a:off x="8778241" y="6377940"/>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‹nr.›</a:t>
            </a:fld>
            <a:endParaRPr/>
          </a:p>
        </p:txBody>
      </p:sp>
    </p:spTree>
    <p:extLst>
      <p:ext uri="{BB962C8B-B14F-4D97-AF65-F5344CB8AC3E}">
        <p14:creationId xmlns:p14="http://schemas.microsoft.com/office/powerpoint/2010/main" val="3147460581"/>
      </p:ext>
    </p:extLst>
  </p:cSld>
  <p:clrMap bg1="lt1" tx1="dk1" bg2="lt2" tx2="dk2" accent1="accent1" accent2="accent2" accent3="accent3" accent4="accent4" accent5="accent5" accent6="accent6" hlink="hlink" folHlink="folHlink"/>
  <p:sldLayoutIdLst>
    <p:sldLayoutId id="2147484003" r:id="rId1"/>
    <p:sldLayoutId id="2147484004" r:id="rId2"/>
    <p:sldLayoutId id="2147484005" r:id="rId3"/>
    <p:sldLayoutId id="2147484006" r:id="rId4"/>
    <p:sldLayoutId id="2147484007" r:id="rId5"/>
  </p:sldLayoutIdLst>
  <p:txStyles>
    <p:titleStyle>
      <a:lvl1pPr>
        <a:defRPr>
          <a:latin typeface="+mj-lt"/>
          <a:ea typeface="+mj-ea"/>
          <a:cs typeface="+mj-cs"/>
        </a:defRPr>
      </a:lvl1pPr>
    </p:titleStyle>
    <p:bodyStyle>
      <a:lvl1pPr marL="0">
        <a:defRPr>
          <a:latin typeface="+mn-lt"/>
          <a:ea typeface="+mn-ea"/>
          <a:cs typeface="+mn-cs"/>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bodyStyle>
    <p:otherStyle>
      <a:lvl1pPr marL="0">
        <a:defRPr>
          <a:latin typeface="+mn-lt"/>
          <a:ea typeface="+mn-ea"/>
          <a:cs typeface="+mn-cs"/>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8576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FCF2F7"/>
          </a:solidFill>
        </p:spPr>
        <p:txBody>
          <a:bodyPr wrap="square" lIns="0" tIns="0" rIns="0" bIns="0" rtlCol="0"/>
          <a:lstStyle/>
          <a:p>
            <a:endParaRPr/>
          </a:p>
        </p:txBody>
      </p:sp>
      <p:sp>
        <p:nvSpPr>
          <p:cNvPr id="2" name="Holder 2"/>
          <p:cNvSpPr>
            <a:spLocks noGrp="1"/>
          </p:cNvSpPr>
          <p:nvPr>
            <p:ph type="title"/>
          </p:nvPr>
        </p:nvSpPr>
        <p:spPr>
          <a:xfrm>
            <a:off x="2296350" y="1470157"/>
            <a:ext cx="7599301" cy="3310400"/>
          </a:xfrm>
          <a:prstGeom prst="rect">
            <a:avLst/>
          </a:prstGeom>
        </p:spPr>
        <p:txBody>
          <a:bodyPr wrap="square" lIns="0" tIns="0" rIns="0" bIns="0">
            <a:spAutoFit/>
          </a:bodyPr>
          <a:lstStyle>
            <a:lvl1pPr>
              <a:defRPr sz="12700" b="1" i="0">
                <a:solidFill>
                  <a:schemeClr val="bg1"/>
                </a:solidFill>
                <a:latin typeface="Museo Sans 700"/>
                <a:cs typeface="Museo Sans 700"/>
              </a:defRPr>
            </a:lvl1pPr>
          </a:lstStyle>
          <a:p>
            <a:endParaRPr/>
          </a:p>
        </p:txBody>
      </p:sp>
      <p:sp>
        <p:nvSpPr>
          <p:cNvPr id="3" name="Holder 3"/>
          <p:cNvSpPr>
            <a:spLocks noGrp="1"/>
          </p:cNvSpPr>
          <p:nvPr>
            <p:ph type="body" idx="1"/>
          </p:nvPr>
        </p:nvSpPr>
        <p:spPr>
          <a:xfrm>
            <a:off x="2506898" y="1811384"/>
            <a:ext cx="8331072" cy="3076281"/>
          </a:xfrm>
          <a:prstGeom prst="rect">
            <a:avLst/>
          </a:prstGeom>
        </p:spPr>
        <p:txBody>
          <a:bodyPr wrap="square" lIns="0" tIns="0" rIns="0" bIns="0">
            <a:spAutoFit/>
          </a:bodyPr>
          <a:lstStyle>
            <a:lvl1pPr>
              <a:defRPr sz="4950" b="1" i="0">
                <a:solidFill>
                  <a:schemeClr val="bg1"/>
                </a:solidFill>
                <a:latin typeface="Museo 700"/>
                <a:cs typeface="Museo 700"/>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2/13/2025</a:t>
            </a:fld>
            <a:endParaRPr lang="en-US"/>
          </a:p>
        </p:txBody>
      </p:sp>
      <p:sp>
        <p:nvSpPr>
          <p:cNvPr id="6" name="Holder 6"/>
          <p:cNvSpPr>
            <a:spLocks noGrp="1"/>
          </p:cNvSpPr>
          <p:nvPr>
            <p:ph type="sldNum" sz="quarter" idx="7"/>
          </p:nvPr>
        </p:nvSpPr>
        <p:spPr>
          <a:xfrm>
            <a:off x="8778241" y="6377940"/>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‹nr.›</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image" Target="../media/image7.png"/><Relationship Id="rId1" Type="http://schemas.openxmlformats.org/officeDocument/2006/relationships/slideLayout" Target="../slideLayouts/slideLayout13.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png"/></Relationships>
</file>

<file path=ppt/slides/_rels/slide10.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37.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image" Target="../media/image9.png"/><Relationship Id="rId1" Type="http://schemas.openxmlformats.org/officeDocument/2006/relationships/slideLayout" Target="../slideLayouts/slideLayout15.xml"/><Relationship Id="rId6" Type="http://schemas.openxmlformats.org/officeDocument/2006/relationships/image" Target="../media/image13.png"/><Relationship Id="rId11" Type="http://schemas.openxmlformats.org/officeDocument/2006/relationships/image" Target="../media/image17.png"/><Relationship Id="rId5" Type="http://schemas.openxmlformats.org/officeDocument/2006/relationships/image" Target="../media/image12.png"/><Relationship Id="rId10" Type="http://schemas.openxmlformats.org/officeDocument/2006/relationships/image" Target="../media/image18.png"/><Relationship Id="rId4" Type="http://schemas.openxmlformats.org/officeDocument/2006/relationships/image" Target="../media/image11.png"/><Relationship Id="rId9" Type="http://schemas.openxmlformats.org/officeDocument/2006/relationships/image" Target="../media/image16.png"/></Relationships>
</file>

<file path=ppt/slides/_rels/slide11.xml.rels><?xml version="1.0" encoding="UTF-8" standalone="yes"?>
<Relationships xmlns="http://schemas.openxmlformats.org/package/2006/relationships"><Relationship Id="rId8" Type="http://schemas.openxmlformats.org/officeDocument/2006/relationships/hyperlink" Target="https://www.provincieantwerpen.be/lokale-besturen/duurzame-gemeenten/advies/bosgroepen.html" TargetMode="External"/><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7.xml"/><Relationship Id="rId1" Type="http://schemas.openxmlformats.org/officeDocument/2006/relationships/slideLayout" Target="../slideLayouts/slideLayout15.xml"/><Relationship Id="rId6" Type="http://schemas.openxmlformats.org/officeDocument/2006/relationships/image" Target="../media/image41.png"/><Relationship Id="rId11" Type="http://schemas.openxmlformats.org/officeDocument/2006/relationships/hyperlink" Target="https://www.provincieantwerpen.be/lokale-besturen/duurzame-gemeenten/advies/een-gezonde-en-klimaatbestendige-leefomgeving.html" TargetMode="External"/><Relationship Id="rId5" Type="http://schemas.openxmlformats.org/officeDocument/2006/relationships/image" Target="../media/image40.png"/><Relationship Id="rId10" Type="http://schemas.openxmlformats.org/officeDocument/2006/relationships/image" Target="../media/image23.svg"/><Relationship Id="rId4" Type="http://schemas.openxmlformats.org/officeDocument/2006/relationships/image" Target="../media/image39.png"/><Relationship Id="rId9" Type="http://schemas.openxmlformats.org/officeDocument/2006/relationships/image" Target="../media/image22.png"/></Relationships>
</file>

<file path=ppt/slides/_rels/slide1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44.png"/><Relationship Id="rId7" Type="http://schemas.openxmlformats.org/officeDocument/2006/relationships/hyperlink" Target="https://www.provincieantwerpen.be/lokale-besturen/duurzame-gemeenten/advies/kleine-landschapselementen.html" TargetMode="External"/><Relationship Id="rId2" Type="http://schemas.openxmlformats.org/officeDocument/2006/relationships/image" Target="../media/image43.png"/><Relationship Id="rId1" Type="http://schemas.openxmlformats.org/officeDocument/2006/relationships/slideLayout" Target="../slideLayouts/slideLayout15.xml"/><Relationship Id="rId6" Type="http://schemas.openxmlformats.org/officeDocument/2006/relationships/image" Target="../media/image47.jpeg"/><Relationship Id="rId5" Type="http://schemas.openxmlformats.org/officeDocument/2006/relationships/image" Target="../media/image46.png"/><Relationship Id="rId4" Type="http://schemas.openxmlformats.org/officeDocument/2006/relationships/image" Target="../media/image45.png"/><Relationship Id="rId9" Type="http://schemas.openxmlformats.org/officeDocument/2006/relationships/image" Target="../media/image23.svg"/></Relationships>
</file>

<file path=ppt/slides/_rels/slide13.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48.jpe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image" Target="../media/image9.png"/><Relationship Id="rId1" Type="http://schemas.openxmlformats.org/officeDocument/2006/relationships/slideLayout" Target="../slideLayouts/slideLayout15.xml"/><Relationship Id="rId6" Type="http://schemas.openxmlformats.org/officeDocument/2006/relationships/image" Target="../media/image13.png"/><Relationship Id="rId11" Type="http://schemas.openxmlformats.org/officeDocument/2006/relationships/image" Target="../media/image17.png"/><Relationship Id="rId5" Type="http://schemas.openxmlformats.org/officeDocument/2006/relationships/image" Target="../media/image12.png"/><Relationship Id="rId10" Type="http://schemas.openxmlformats.org/officeDocument/2006/relationships/image" Target="../media/image18.png"/><Relationship Id="rId4" Type="http://schemas.openxmlformats.org/officeDocument/2006/relationships/image" Target="../media/image11.png"/><Relationship Id="rId9" Type="http://schemas.openxmlformats.org/officeDocument/2006/relationships/image" Target="../media/image16.png"/></Relationships>
</file>

<file path=ppt/slides/_rels/slide14.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49.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image" Target="../media/image9.png"/><Relationship Id="rId16" Type="http://schemas.openxmlformats.org/officeDocument/2006/relationships/image" Target="../media/image23.svg"/><Relationship Id="rId1" Type="http://schemas.openxmlformats.org/officeDocument/2006/relationships/slideLayout" Target="../slideLayouts/slideLayout15.xml"/><Relationship Id="rId6" Type="http://schemas.openxmlformats.org/officeDocument/2006/relationships/image" Target="../media/image13.png"/><Relationship Id="rId11" Type="http://schemas.openxmlformats.org/officeDocument/2006/relationships/image" Target="../media/image17.png"/><Relationship Id="rId5" Type="http://schemas.openxmlformats.org/officeDocument/2006/relationships/image" Target="../media/image12.png"/><Relationship Id="rId15" Type="http://schemas.openxmlformats.org/officeDocument/2006/relationships/image" Target="../media/image22.png"/><Relationship Id="rId10" Type="http://schemas.openxmlformats.org/officeDocument/2006/relationships/image" Target="../media/image18.png"/><Relationship Id="rId4" Type="http://schemas.openxmlformats.org/officeDocument/2006/relationships/image" Target="../media/image11.png"/><Relationship Id="rId9" Type="http://schemas.openxmlformats.org/officeDocument/2006/relationships/image" Target="../media/image16.png"/><Relationship Id="rId14" Type="http://schemas.openxmlformats.org/officeDocument/2006/relationships/hyperlink" Target="https://www.provincieantwerpen.be/lokale-besturen/duurzame-gemeenten/advies/erfbeplantingsplan.html" TargetMode="External"/></Relationships>
</file>

<file path=ppt/slides/_rels/slide15.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notesSlide" Target="../notesSlides/notesSlide8.xml"/><Relationship Id="rId7" Type="http://schemas.openxmlformats.org/officeDocument/2006/relationships/image" Target="../media/image22.png"/><Relationship Id="rId2" Type="http://schemas.openxmlformats.org/officeDocument/2006/relationships/slideLayout" Target="../slideLayouts/slideLayout15.xml"/><Relationship Id="rId1" Type="http://schemas.openxmlformats.org/officeDocument/2006/relationships/video" Target="https://www.youtube.com/embed/qrAE7SEOGtw?feature=oembed" TargetMode="External"/><Relationship Id="rId6" Type="http://schemas.openxmlformats.org/officeDocument/2006/relationships/hyperlink" Target="mailto:https://www.provincieantwerpen.be/aanbod/dlm/landschap/bos/bosteller.html" TargetMode="External"/><Relationship Id="rId5" Type="http://schemas.openxmlformats.org/officeDocument/2006/relationships/image" Target="../media/image51.png"/><Relationship Id="rId4" Type="http://schemas.openxmlformats.org/officeDocument/2006/relationships/image" Target="../media/image50.jpeg"/></Relationships>
</file>

<file path=ppt/slides/_rels/slide1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notesSlide" Target="../notesSlides/notesSlide9.xml"/><Relationship Id="rId7" Type="http://schemas.openxmlformats.org/officeDocument/2006/relationships/hyperlink" Target="https://www.provincieantwerpen.be/lokale-besturen/duurzame-gemeenten/advies/ecologisch-bermbeheer.html" TargetMode="External"/><Relationship Id="rId2" Type="http://schemas.openxmlformats.org/officeDocument/2006/relationships/slideLayout" Target="../slideLayouts/slideLayout15.xml"/><Relationship Id="rId1" Type="http://schemas.openxmlformats.org/officeDocument/2006/relationships/themeOverride" Target="../theme/themeOverride1.xml"/><Relationship Id="rId6" Type="http://schemas.openxmlformats.org/officeDocument/2006/relationships/image" Target="../media/image53.jpeg"/><Relationship Id="rId5" Type="http://schemas.openxmlformats.org/officeDocument/2006/relationships/image" Target="../media/image52.png"/><Relationship Id="rId10" Type="http://schemas.openxmlformats.org/officeDocument/2006/relationships/image" Target="../media/image54.png"/><Relationship Id="rId4" Type="http://schemas.microsoft.com/office/2014/relationships/chartEx" Target="../charts/chartEx1.xml"/><Relationship Id="rId9" Type="http://schemas.openxmlformats.org/officeDocument/2006/relationships/image" Target="../media/image23.svg"/></Relationships>
</file>

<file path=ppt/slides/_rels/slide17.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18" Type="http://schemas.openxmlformats.org/officeDocument/2006/relationships/image" Target="../media/image59.png"/><Relationship Id="rId3" Type="http://schemas.openxmlformats.org/officeDocument/2006/relationships/image" Target="../media/image9.png"/><Relationship Id="rId21" Type="http://schemas.openxmlformats.org/officeDocument/2006/relationships/image" Target="../media/image23.svg"/><Relationship Id="rId7" Type="http://schemas.openxmlformats.org/officeDocument/2006/relationships/image" Target="../media/image13.png"/><Relationship Id="rId12" Type="http://schemas.openxmlformats.org/officeDocument/2006/relationships/image" Target="../media/image17.png"/><Relationship Id="rId17" Type="http://schemas.openxmlformats.org/officeDocument/2006/relationships/image" Target="../media/image58.png"/><Relationship Id="rId2" Type="http://schemas.openxmlformats.org/officeDocument/2006/relationships/notesSlide" Target="../notesSlides/notesSlide10.xml"/><Relationship Id="rId16" Type="http://schemas.openxmlformats.org/officeDocument/2006/relationships/image" Target="../media/image57.png"/><Relationship Id="rId20" Type="http://schemas.openxmlformats.org/officeDocument/2006/relationships/image" Target="../media/image22.png"/><Relationship Id="rId1" Type="http://schemas.openxmlformats.org/officeDocument/2006/relationships/slideLayout" Target="../slideLayouts/slideLayout15.xml"/><Relationship Id="rId6" Type="http://schemas.openxmlformats.org/officeDocument/2006/relationships/image" Target="../media/image12.png"/><Relationship Id="rId11" Type="http://schemas.openxmlformats.org/officeDocument/2006/relationships/image" Target="../media/image18.png"/><Relationship Id="rId5" Type="http://schemas.openxmlformats.org/officeDocument/2006/relationships/image" Target="../media/image11.png"/><Relationship Id="rId15" Type="http://schemas.openxmlformats.org/officeDocument/2006/relationships/image" Target="../media/image56.png"/><Relationship Id="rId10" Type="http://schemas.openxmlformats.org/officeDocument/2006/relationships/image" Target="../media/image16.png"/><Relationship Id="rId19" Type="http://schemas.openxmlformats.org/officeDocument/2006/relationships/hyperlink" Target="https://www.provincieantwerpen.be/lokale-besturen/duurzame-gemeenten/advies/faunapassages.html" TargetMode="External"/><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55.png"/></Relationships>
</file>

<file path=ppt/slides/_rels/slide18.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7.png"/><Relationship Id="rId18" Type="http://schemas.openxmlformats.org/officeDocument/2006/relationships/image" Target="../media/image60.png"/><Relationship Id="rId3" Type="http://schemas.openxmlformats.org/officeDocument/2006/relationships/notesSlide" Target="../notesSlides/notesSlide11.xml"/><Relationship Id="rId7" Type="http://schemas.openxmlformats.org/officeDocument/2006/relationships/image" Target="../media/image12.png"/><Relationship Id="rId12" Type="http://schemas.openxmlformats.org/officeDocument/2006/relationships/image" Target="../media/image18.png"/><Relationship Id="rId17" Type="http://schemas.openxmlformats.org/officeDocument/2006/relationships/image" Target="../media/image23.svg"/><Relationship Id="rId2" Type="http://schemas.openxmlformats.org/officeDocument/2006/relationships/slideLayout" Target="../slideLayouts/slideLayout15.xml"/><Relationship Id="rId16" Type="http://schemas.openxmlformats.org/officeDocument/2006/relationships/image" Target="../media/image22.png"/><Relationship Id="rId1" Type="http://schemas.openxmlformats.org/officeDocument/2006/relationships/themeOverride" Target="../theme/themeOverride2.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5" Type="http://schemas.openxmlformats.org/officeDocument/2006/relationships/hyperlink" Target="https://www.provincieantwerpen.be/lokale-besturen/duurzame-gemeenten/advies/prioritaire-provinciale-soorten/vleermuizen/impact-van-verlichting.html" TargetMode="External"/><Relationship Id="rId10" Type="http://schemas.openxmlformats.org/officeDocument/2006/relationships/image" Target="../media/image15.png"/><Relationship Id="rId19" Type="http://schemas.openxmlformats.org/officeDocument/2006/relationships/image" Target="../media/image61.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png"/></Relationships>
</file>

<file path=ppt/slides/_rels/slide19.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7.png"/><Relationship Id="rId17" Type="http://schemas.openxmlformats.org/officeDocument/2006/relationships/image" Target="../media/image23.svg"/><Relationship Id="rId2" Type="http://schemas.openxmlformats.org/officeDocument/2006/relationships/notesSlide" Target="../notesSlides/notesSlide12.xml"/><Relationship Id="rId16" Type="http://schemas.openxmlformats.org/officeDocument/2006/relationships/image" Target="../media/image22.png"/><Relationship Id="rId1" Type="http://schemas.openxmlformats.org/officeDocument/2006/relationships/slideLayout" Target="../slideLayouts/slideLayout15.xml"/><Relationship Id="rId6" Type="http://schemas.openxmlformats.org/officeDocument/2006/relationships/image" Target="../media/image12.png"/><Relationship Id="rId11" Type="http://schemas.openxmlformats.org/officeDocument/2006/relationships/image" Target="../media/image18.png"/><Relationship Id="rId5" Type="http://schemas.openxmlformats.org/officeDocument/2006/relationships/image" Target="../media/image11.png"/><Relationship Id="rId15" Type="http://schemas.openxmlformats.org/officeDocument/2006/relationships/hyperlink" Target="https://www.provincieantwerpen.be/lokale-besturen/duurzame-gemeenten/advies/functioneel-ecologisch-netwerk.html" TargetMode="External"/><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62.pn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7.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16.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png"/></Relationships>
</file>

<file path=ppt/slides/_rels/slide20.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18" Type="http://schemas.openxmlformats.org/officeDocument/2006/relationships/image" Target="../media/image23.sv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7.png"/><Relationship Id="rId17" Type="http://schemas.openxmlformats.org/officeDocument/2006/relationships/image" Target="../media/image22.png"/><Relationship Id="rId2" Type="http://schemas.openxmlformats.org/officeDocument/2006/relationships/notesSlide" Target="../notesSlides/notesSlide13.xml"/><Relationship Id="rId16" Type="http://schemas.openxmlformats.org/officeDocument/2006/relationships/hyperlink" Target="https://www.provincieantwerpen.be/lokale-besturen/duurzame-gemeenten/advies/functioneel-ecologisch-netwerk.html" TargetMode="External"/><Relationship Id="rId1" Type="http://schemas.openxmlformats.org/officeDocument/2006/relationships/slideLayout" Target="../slideLayouts/slideLayout15.xml"/><Relationship Id="rId6" Type="http://schemas.openxmlformats.org/officeDocument/2006/relationships/image" Target="../media/image12.png"/><Relationship Id="rId11" Type="http://schemas.openxmlformats.org/officeDocument/2006/relationships/image" Target="../media/image18.png"/><Relationship Id="rId5" Type="http://schemas.openxmlformats.org/officeDocument/2006/relationships/image" Target="../media/image11.png"/><Relationship Id="rId15" Type="http://schemas.openxmlformats.org/officeDocument/2006/relationships/image" Target="../media/image64.jpe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63.jpeg"/></Relationships>
</file>

<file path=ppt/slides/_rels/slide21.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7.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png"/></Relationships>
</file>

<file path=ppt/slides/_rels/slide22.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hyperlink" Target="https://www.provincieantwerpen.be/lokale-besturen/duurzame-gemeenten/advies/eikenprocessierups.html" TargetMode="External"/><Relationship Id="rId18" Type="http://schemas.openxmlformats.org/officeDocument/2006/relationships/image" Target="../media/image67.jpe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png"/><Relationship Id="rId17" Type="http://schemas.openxmlformats.org/officeDocument/2006/relationships/image" Target="../media/image66.png"/><Relationship Id="rId2" Type="http://schemas.openxmlformats.org/officeDocument/2006/relationships/image" Target="../media/image9.png"/><Relationship Id="rId16" Type="http://schemas.openxmlformats.org/officeDocument/2006/relationships/image" Target="../media/image65.png"/><Relationship Id="rId1" Type="http://schemas.openxmlformats.org/officeDocument/2006/relationships/slideLayout" Target="../slideLayouts/slideLayout15.xml"/><Relationship Id="rId6" Type="http://schemas.openxmlformats.org/officeDocument/2006/relationships/image" Target="../media/image13.png"/><Relationship Id="rId11" Type="http://schemas.openxmlformats.org/officeDocument/2006/relationships/image" Target="../media/image17.png"/><Relationship Id="rId5" Type="http://schemas.openxmlformats.org/officeDocument/2006/relationships/image" Target="../media/image12.png"/><Relationship Id="rId15" Type="http://schemas.openxmlformats.org/officeDocument/2006/relationships/image" Target="../media/image23.svg"/><Relationship Id="rId10" Type="http://schemas.openxmlformats.org/officeDocument/2006/relationships/image" Target="../media/image18.png"/><Relationship Id="rId4" Type="http://schemas.openxmlformats.org/officeDocument/2006/relationships/image" Target="../media/image11.png"/><Relationship Id="rId9" Type="http://schemas.openxmlformats.org/officeDocument/2006/relationships/image" Target="../media/image16.png"/><Relationship Id="rId14" Type="http://schemas.openxmlformats.org/officeDocument/2006/relationships/image" Target="../media/image22.png"/></Relationships>
</file>

<file path=ppt/slides/_rels/slide23.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hyperlink" Target="https://www.provincieantwerpen.be/lokale-besturen/duurzame-gemeenten/advies/invasieve-exoten.html" TargetMode="External"/><Relationship Id="rId18" Type="http://schemas.openxmlformats.org/officeDocument/2006/relationships/image" Target="../media/image70.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png"/><Relationship Id="rId17" Type="http://schemas.openxmlformats.org/officeDocument/2006/relationships/image" Target="../media/image69.png"/><Relationship Id="rId2" Type="http://schemas.openxmlformats.org/officeDocument/2006/relationships/image" Target="../media/image9.png"/><Relationship Id="rId16" Type="http://schemas.openxmlformats.org/officeDocument/2006/relationships/image" Target="../media/image68.png"/><Relationship Id="rId1" Type="http://schemas.openxmlformats.org/officeDocument/2006/relationships/slideLayout" Target="../slideLayouts/slideLayout15.xml"/><Relationship Id="rId6" Type="http://schemas.openxmlformats.org/officeDocument/2006/relationships/image" Target="../media/image13.png"/><Relationship Id="rId11" Type="http://schemas.openxmlformats.org/officeDocument/2006/relationships/image" Target="../media/image17.png"/><Relationship Id="rId5" Type="http://schemas.openxmlformats.org/officeDocument/2006/relationships/image" Target="../media/image12.png"/><Relationship Id="rId15" Type="http://schemas.openxmlformats.org/officeDocument/2006/relationships/image" Target="../media/image23.svg"/><Relationship Id="rId10" Type="http://schemas.openxmlformats.org/officeDocument/2006/relationships/image" Target="../media/image18.png"/><Relationship Id="rId4" Type="http://schemas.openxmlformats.org/officeDocument/2006/relationships/image" Target="../media/image11.png"/><Relationship Id="rId9" Type="http://schemas.openxmlformats.org/officeDocument/2006/relationships/image" Target="../media/image16.png"/><Relationship Id="rId14"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hyperlink" Target="https://www.provincieantwerpen.be/lokale-besturen/duurzame-gemeenten/advies/invasieve-exoten/stierkikker.html" TargetMode="External"/><Relationship Id="rId2" Type="http://schemas.openxmlformats.org/officeDocument/2006/relationships/image" Target="../media/image71.jpeg"/><Relationship Id="rId1" Type="http://schemas.openxmlformats.org/officeDocument/2006/relationships/slideLayout" Target="../slideLayouts/slideLayout15.xml"/><Relationship Id="rId5" Type="http://schemas.openxmlformats.org/officeDocument/2006/relationships/image" Target="../media/image23.svg"/><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18" Type="http://schemas.openxmlformats.org/officeDocument/2006/relationships/image" Target="../media/image73.jpe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7.png"/><Relationship Id="rId17" Type="http://schemas.openxmlformats.org/officeDocument/2006/relationships/image" Target="../media/image72.png"/><Relationship Id="rId2" Type="http://schemas.openxmlformats.org/officeDocument/2006/relationships/notesSlide" Target="../notesSlides/notesSlide15.xml"/><Relationship Id="rId16" Type="http://schemas.openxmlformats.org/officeDocument/2006/relationships/image" Target="../media/image23.svg"/><Relationship Id="rId1" Type="http://schemas.openxmlformats.org/officeDocument/2006/relationships/slideLayout" Target="../slideLayouts/slideLayout15.xml"/><Relationship Id="rId6" Type="http://schemas.openxmlformats.org/officeDocument/2006/relationships/image" Target="../media/image12.png"/><Relationship Id="rId11" Type="http://schemas.openxmlformats.org/officeDocument/2006/relationships/image" Target="../media/image18.png"/><Relationship Id="rId5" Type="http://schemas.openxmlformats.org/officeDocument/2006/relationships/image" Target="../media/image11.png"/><Relationship Id="rId15" Type="http://schemas.openxmlformats.org/officeDocument/2006/relationships/image" Target="../media/image22.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hyperlink" Target="https://www.provincieantwerpen.be/lokale-besturen/duurzame-gemeenten/advies/invasieve-exoten/aziatische-hoornaar.html" TargetMode="External"/></Relationships>
</file>

<file path=ppt/slides/_rels/slide26.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Layout" Target="../slideLayouts/slideLayout12.xml"/><Relationship Id="rId6" Type="http://schemas.openxmlformats.org/officeDocument/2006/relationships/image" Target="../media/image12.png"/><Relationship Id="rId11" Type="http://schemas.openxmlformats.org/officeDocument/2006/relationships/image" Target="../media/image18.png"/><Relationship Id="rId5" Type="http://schemas.openxmlformats.org/officeDocument/2006/relationships/image" Target="../media/image11.png"/><Relationship Id="rId15" Type="http://schemas.openxmlformats.org/officeDocument/2006/relationships/image" Target="../media/image75.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74.png"/></Relationships>
</file>

<file path=ppt/slides/_rels/slide27.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76.png"/><Relationship Id="rId18" Type="http://schemas.openxmlformats.org/officeDocument/2006/relationships/hyperlink" Target="https://provincies.incijfers.be/dashboard/?short=bllc5" TargetMode="External"/><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png"/><Relationship Id="rId17" Type="http://schemas.openxmlformats.org/officeDocument/2006/relationships/image" Target="../media/image21.png"/><Relationship Id="rId2" Type="http://schemas.openxmlformats.org/officeDocument/2006/relationships/image" Target="../media/image9.png"/><Relationship Id="rId16" Type="http://schemas.openxmlformats.org/officeDocument/2006/relationships/hyperlink" Target="https://provincies.incijfers.be/dashboard/natuur/natuur-en-leefkwaliteit" TargetMode="External"/><Relationship Id="rId20" Type="http://schemas.openxmlformats.org/officeDocument/2006/relationships/image" Target="../media/image23.svg"/><Relationship Id="rId1" Type="http://schemas.openxmlformats.org/officeDocument/2006/relationships/slideLayout" Target="../slideLayouts/slideLayout15.xml"/><Relationship Id="rId6" Type="http://schemas.openxmlformats.org/officeDocument/2006/relationships/image" Target="../media/image13.png"/><Relationship Id="rId11" Type="http://schemas.openxmlformats.org/officeDocument/2006/relationships/image" Target="../media/image17.png"/><Relationship Id="rId5" Type="http://schemas.openxmlformats.org/officeDocument/2006/relationships/image" Target="../media/image12.png"/><Relationship Id="rId15" Type="http://schemas.openxmlformats.org/officeDocument/2006/relationships/image" Target="../media/image77.png"/><Relationship Id="rId10" Type="http://schemas.openxmlformats.org/officeDocument/2006/relationships/image" Target="../media/image18.png"/><Relationship Id="rId19" Type="http://schemas.openxmlformats.org/officeDocument/2006/relationships/image" Target="../media/image22.png"/><Relationship Id="rId4" Type="http://schemas.openxmlformats.org/officeDocument/2006/relationships/image" Target="../media/image11.png"/><Relationship Id="rId9" Type="http://schemas.openxmlformats.org/officeDocument/2006/relationships/image" Target="../media/image16.png"/><Relationship Id="rId14" Type="http://schemas.openxmlformats.org/officeDocument/2006/relationships/hyperlink" Target="https://leefkwaliteitvlaanderen.be/lagen/ruimte_en_groen?lat=51.23752426217503&amp;lon=4.420623779296876&amp;zoom=13&amp;activeCategory=ruimte_en_groen&amp;activeSubCategory=natuurbeleving-op-de-weg&amp;activeLayer=2019" TargetMode="External"/></Relationships>
</file>

<file path=ppt/slides/_rels/slide28.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18" Type="http://schemas.openxmlformats.org/officeDocument/2006/relationships/image" Target="../media/image22.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7.png"/><Relationship Id="rId17" Type="http://schemas.openxmlformats.org/officeDocument/2006/relationships/hyperlink" Target="https://provincies.incijfers.be/dashboard/?short=bllc5" TargetMode="External"/><Relationship Id="rId2" Type="http://schemas.openxmlformats.org/officeDocument/2006/relationships/notesSlide" Target="../notesSlides/notesSlide16.xml"/><Relationship Id="rId16" Type="http://schemas.openxmlformats.org/officeDocument/2006/relationships/image" Target="../media/image21.png"/><Relationship Id="rId1" Type="http://schemas.openxmlformats.org/officeDocument/2006/relationships/slideLayout" Target="../slideLayouts/slideLayout15.xml"/><Relationship Id="rId6" Type="http://schemas.openxmlformats.org/officeDocument/2006/relationships/image" Target="../media/image12.png"/><Relationship Id="rId11" Type="http://schemas.openxmlformats.org/officeDocument/2006/relationships/image" Target="../media/image18.png"/><Relationship Id="rId5" Type="http://schemas.openxmlformats.org/officeDocument/2006/relationships/image" Target="../media/image11.png"/><Relationship Id="rId15" Type="http://schemas.openxmlformats.org/officeDocument/2006/relationships/hyperlink" Target="https://provincies.incijfers.be/dashboard/natuur/natuur-en-leefkwaliteit" TargetMode="External"/><Relationship Id="rId10" Type="http://schemas.openxmlformats.org/officeDocument/2006/relationships/image" Target="../media/image16.png"/><Relationship Id="rId19" Type="http://schemas.openxmlformats.org/officeDocument/2006/relationships/image" Target="../media/image23.sv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78.png"/></Relationships>
</file>

<file path=ppt/slides/_rels/slide29.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18" Type="http://schemas.openxmlformats.org/officeDocument/2006/relationships/image" Target="../media/image23.svg"/><Relationship Id="rId3" Type="http://schemas.openxmlformats.org/officeDocument/2006/relationships/image" Target="../media/image9.png"/><Relationship Id="rId21" Type="http://schemas.openxmlformats.org/officeDocument/2006/relationships/image" Target="../media/image83.png"/><Relationship Id="rId7" Type="http://schemas.openxmlformats.org/officeDocument/2006/relationships/image" Target="../media/image13.png"/><Relationship Id="rId12" Type="http://schemas.openxmlformats.org/officeDocument/2006/relationships/image" Target="../media/image17.png"/><Relationship Id="rId17" Type="http://schemas.openxmlformats.org/officeDocument/2006/relationships/image" Target="../media/image22.png"/><Relationship Id="rId25" Type="http://schemas.openxmlformats.org/officeDocument/2006/relationships/image" Target="../media/image87.png"/><Relationship Id="rId2" Type="http://schemas.openxmlformats.org/officeDocument/2006/relationships/notesSlide" Target="../notesSlides/notesSlide17.xml"/><Relationship Id="rId16" Type="http://schemas.openxmlformats.org/officeDocument/2006/relationships/hyperlink" Target="groenzoeker.be" TargetMode="External"/><Relationship Id="rId20" Type="http://schemas.openxmlformats.org/officeDocument/2006/relationships/image" Target="../media/image82.png"/><Relationship Id="rId1" Type="http://schemas.openxmlformats.org/officeDocument/2006/relationships/slideLayout" Target="../slideLayouts/slideLayout15.xml"/><Relationship Id="rId6" Type="http://schemas.openxmlformats.org/officeDocument/2006/relationships/image" Target="../media/image12.png"/><Relationship Id="rId11" Type="http://schemas.openxmlformats.org/officeDocument/2006/relationships/image" Target="../media/image18.png"/><Relationship Id="rId24" Type="http://schemas.openxmlformats.org/officeDocument/2006/relationships/image" Target="../media/image86.png"/><Relationship Id="rId5" Type="http://schemas.openxmlformats.org/officeDocument/2006/relationships/image" Target="../media/image11.png"/><Relationship Id="rId15" Type="http://schemas.openxmlformats.org/officeDocument/2006/relationships/image" Target="../media/image80.png"/><Relationship Id="rId23" Type="http://schemas.openxmlformats.org/officeDocument/2006/relationships/image" Target="../media/image85.png"/><Relationship Id="rId10" Type="http://schemas.openxmlformats.org/officeDocument/2006/relationships/image" Target="../media/image16.png"/><Relationship Id="rId19" Type="http://schemas.openxmlformats.org/officeDocument/2006/relationships/image" Target="../media/image81.pn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79.png"/><Relationship Id="rId22" Type="http://schemas.openxmlformats.org/officeDocument/2006/relationships/image" Target="../media/image84.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7.png"/><Relationship Id="rId3" Type="http://schemas.openxmlformats.org/officeDocument/2006/relationships/notesSlide" Target="../notesSlides/notesSlide2.xml"/><Relationship Id="rId7" Type="http://schemas.openxmlformats.org/officeDocument/2006/relationships/image" Target="../media/image12.png"/><Relationship Id="rId12" Type="http://schemas.openxmlformats.org/officeDocument/2006/relationships/image" Target="../media/image18.png"/><Relationship Id="rId2" Type="http://schemas.openxmlformats.org/officeDocument/2006/relationships/slideLayout" Target="../slideLayouts/slideLayout17.xml"/><Relationship Id="rId1" Type="http://schemas.openxmlformats.org/officeDocument/2006/relationships/video" Target="https://www.youtube.com/embed/EYq9-_JRNjM?feature=oembed" TargetMode="Externa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5" Type="http://schemas.openxmlformats.org/officeDocument/2006/relationships/image" Target="../media/image20.jpe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png"/></Relationships>
</file>

<file path=ppt/slides/_rels/slide30.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7.png"/><Relationship Id="rId17" Type="http://schemas.openxmlformats.org/officeDocument/2006/relationships/image" Target="../media/image23.svg"/><Relationship Id="rId2" Type="http://schemas.openxmlformats.org/officeDocument/2006/relationships/notesSlide" Target="../notesSlides/notesSlide18.xml"/><Relationship Id="rId16" Type="http://schemas.openxmlformats.org/officeDocument/2006/relationships/image" Target="../media/image22.png"/><Relationship Id="rId1" Type="http://schemas.openxmlformats.org/officeDocument/2006/relationships/slideLayout" Target="../slideLayouts/slideLayout15.xml"/><Relationship Id="rId6" Type="http://schemas.openxmlformats.org/officeDocument/2006/relationships/image" Target="../media/image12.png"/><Relationship Id="rId11" Type="http://schemas.openxmlformats.org/officeDocument/2006/relationships/image" Target="../media/image18.png"/><Relationship Id="rId5" Type="http://schemas.openxmlformats.org/officeDocument/2006/relationships/image" Target="../media/image11.png"/><Relationship Id="rId15" Type="http://schemas.openxmlformats.org/officeDocument/2006/relationships/hyperlink" Target="https://planvandaag.be/" TargetMode="External"/><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88.png"/></Relationships>
</file>

<file path=ppt/slides/_rels/slide31.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18" Type="http://schemas.openxmlformats.org/officeDocument/2006/relationships/hyperlink" Target="https://www.provincieantwerpen.be/aanbod/dlm/groene-oases.html" TargetMode="External"/><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7.png"/><Relationship Id="rId17" Type="http://schemas.openxmlformats.org/officeDocument/2006/relationships/image" Target="../media/image92.png"/><Relationship Id="rId2" Type="http://schemas.openxmlformats.org/officeDocument/2006/relationships/notesSlide" Target="../notesSlides/notesSlide19.xml"/><Relationship Id="rId16" Type="http://schemas.openxmlformats.org/officeDocument/2006/relationships/image" Target="../media/image91.png"/><Relationship Id="rId20" Type="http://schemas.openxmlformats.org/officeDocument/2006/relationships/image" Target="../media/image23.svg"/><Relationship Id="rId1" Type="http://schemas.openxmlformats.org/officeDocument/2006/relationships/slideLayout" Target="../slideLayouts/slideLayout15.xml"/><Relationship Id="rId6" Type="http://schemas.openxmlformats.org/officeDocument/2006/relationships/image" Target="../media/image12.png"/><Relationship Id="rId11" Type="http://schemas.openxmlformats.org/officeDocument/2006/relationships/image" Target="../media/image18.png"/><Relationship Id="rId5" Type="http://schemas.openxmlformats.org/officeDocument/2006/relationships/image" Target="../media/image11.png"/><Relationship Id="rId15" Type="http://schemas.openxmlformats.org/officeDocument/2006/relationships/image" Target="../media/image90.png"/><Relationship Id="rId10" Type="http://schemas.openxmlformats.org/officeDocument/2006/relationships/image" Target="../media/image16.png"/><Relationship Id="rId19" Type="http://schemas.openxmlformats.org/officeDocument/2006/relationships/image" Target="../media/image22.pn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89.png"/></Relationships>
</file>

<file path=ppt/slides/_rels/slide32.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7.png"/><Relationship Id="rId2" Type="http://schemas.openxmlformats.org/officeDocument/2006/relationships/notesSlide" Target="../notesSlides/notesSlide20.xml"/><Relationship Id="rId16" Type="http://schemas.openxmlformats.org/officeDocument/2006/relationships/image" Target="../media/image95.png"/><Relationship Id="rId1" Type="http://schemas.openxmlformats.org/officeDocument/2006/relationships/slideLayout" Target="../slideLayouts/slideLayout16.xml"/><Relationship Id="rId6" Type="http://schemas.openxmlformats.org/officeDocument/2006/relationships/image" Target="../media/image12.png"/><Relationship Id="rId11" Type="http://schemas.openxmlformats.org/officeDocument/2006/relationships/image" Target="../media/image18.png"/><Relationship Id="rId5" Type="http://schemas.openxmlformats.org/officeDocument/2006/relationships/image" Target="../media/image11.png"/><Relationship Id="rId15" Type="http://schemas.openxmlformats.org/officeDocument/2006/relationships/image" Target="../media/image94.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93.png"/></Relationships>
</file>

<file path=ppt/slides/_rels/slide33.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7.png"/><Relationship Id="rId3" Type="http://schemas.openxmlformats.org/officeDocument/2006/relationships/image" Target="../media/image96.jpeg"/><Relationship Id="rId7" Type="http://schemas.openxmlformats.org/officeDocument/2006/relationships/image" Target="../media/image12.png"/><Relationship Id="rId12"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png"/></Relationships>
</file>

<file path=ppt/slides/_rels/slide34.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7.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8.png"/><Relationship Id="rId2" Type="http://schemas.openxmlformats.org/officeDocument/2006/relationships/image" Target="../media/image7.png"/><Relationship Id="rId1" Type="http://schemas.openxmlformats.org/officeDocument/2006/relationships/slideLayout" Target="../slideLayouts/slideLayout19.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5" Type="http://schemas.openxmlformats.org/officeDocument/2006/relationships/hyperlink" Target="mailto:sara.maes@provincieantwerpen.be" TargetMode="External"/><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png"/></Relationships>
</file>

<file path=ppt/slides/_rels/slide35.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Layout" Target="../slideLayouts/slideLayout16.xml"/><Relationship Id="rId6" Type="http://schemas.openxmlformats.org/officeDocument/2006/relationships/image" Target="../media/image12.png"/><Relationship Id="rId11" Type="http://schemas.openxmlformats.org/officeDocument/2006/relationships/image" Target="../media/image18.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7.png"/><Relationship Id="rId17" Type="http://schemas.openxmlformats.org/officeDocument/2006/relationships/image" Target="../media/image23.svg"/><Relationship Id="rId2" Type="http://schemas.openxmlformats.org/officeDocument/2006/relationships/notesSlide" Target="../notesSlides/notesSlide3.xml"/><Relationship Id="rId16" Type="http://schemas.openxmlformats.org/officeDocument/2006/relationships/image" Target="../media/image22.png"/><Relationship Id="rId1" Type="http://schemas.openxmlformats.org/officeDocument/2006/relationships/slideLayout" Target="../slideLayouts/slideLayout17.xml"/><Relationship Id="rId6" Type="http://schemas.openxmlformats.org/officeDocument/2006/relationships/image" Target="../media/image12.png"/><Relationship Id="rId11" Type="http://schemas.openxmlformats.org/officeDocument/2006/relationships/image" Target="../media/image18.png"/><Relationship Id="rId5" Type="http://schemas.openxmlformats.org/officeDocument/2006/relationships/image" Target="../media/image11.png"/><Relationship Id="rId15" Type="http://schemas.openxmlformats.org/officeDocument/2006/relationships/hyperlink" Target="https://provincies.incijfers.be/dashboard/natuur/rapport-natuur" TargetMode="External"/><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21.pn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18" Type="http://schemas.openxmlformats.org/officeDocument/2006/relationships/image" Target="../media/image22.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7.png"/><Relationship Id="rId17" Type="http://schemas.openxmlformats.org/officeDocument/2006/relationships/hyperlink" Target="https://provincies.incijfers.be/dashboard/natuur/rapport-natuur" TargetMode="External"/><Relationship Id="rId2" Type="http://schemas.openxmlformats.org/officeDocument/2006/relationships/notesSlide" Target="../notesSlides/notesSlide4.xml"/><Relationship Id="rId16" Type="http://schemas.openxmlformats.org/officeDocument/2006/relationships/image" Target="../media/image26.png"/><Relationship Id="rId1" Type="http://schemas.openxmlformats.org/officeDocument/2006/relationships/slideLayout" Target="../slideLayouts/slideLayout17.xml"/><Relationship Id="rId6" Type="http://schemas.openxmlformats.org/officeDocument/2006/relationships/image" Target="../media/image12.png"/><Relationship Id="rId11" Type="http://schemas.openxmlformats.org/officeDocument/2006/relationships/image" Target="../media/image18.png"/><Relationship Id="rId5" Type="http://schemas.openxmlformats.org/officeDocument/2006/relationships/image" Target="../media/image11.png"/><Relationship Id="rId15" Type="http://schemas.openxmlformats.org/officeDocument/2006/relationships/image" Target="../media/image25.png"/><Relationship Id="rId10" Type="http://schemas.openxmlformats.org/officeDocument/2006/relationships/image" Target="../media/image16.png"/><Relationship Id="rId19" Type="http://schemas.openxmlformats.org/officeDocument/2006/relationships/image" Target="../media/image23.sv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24.png"/></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7.png"/><Relationship Id="rId2" Type="http://schemas.openxmlformats.org/officeDocument/2006/relationships/notesSlide" Target="../notesSlides/notesSlide5.xml"/><Relationship Id="rId16" Type="http://schemas.openxmlformats.org/officeDocument/2006/relationships/image" Target="../media/image28.png"/><Relationship Id="rId1" Type="http://schemas.openxmlformats.org/officeDocument/2006/relationships/slideLayout" Target="../slideLayouts/slideLayout17.xml"/><Relationship Id="rId6" Type="http://schemas.openxmlformats.org/officeDocument/2006/relationships/image" Target="../media/image12.png"/><Relationship Id="rId11" Type="http://schemas.openxmlformats.org/officeDocument/2006/relationships/image" Target="../media/image18.png"/><Relationship Id="rId5" Type="http://schemas.openxmlformats.org/officeDocument/2006/relationships/image" Target="../media/image11.png"/><Relationship Id="rId15" Type="http://schemas.openxmlformats.org/officeDocument/2006/relationships/image" Target="../media/image27.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18" Type="http://schemas.openxmlformats.org/officeDocument/2006/relationships/image" Target="../media/image33.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7.png"/><Relationship Id="rId17" Type="http://schemas.openxmlformats.org/officeDocument/2006/relationships/image" Target="../media/image32.png"/><Relationship Id="rId2" Type="http://schemas.openxmlformats.org/officeDocument/2006/relationships/notesSlide" Target="../notesSlides/notesSlide6.xml"/><Relationship Id="rId16" Type="http://schemas.openxmlformats.org/officeDocument/2006/relationships/image" Target="../media/image31.png"/><Relationship Id="rId1" Type="http://schemas.openxmlformats.org/officeDocument/2006/relationships/slideLayout" Target="../slideLayouts/slideLayout17.xml"/><Relationship Id="rId6" Type="http://schemas.openxmlformats.org/officeDocument/2006/relationships/image" Target="../media/image12.png"/><Relationship Id="rId11" Type="http://schemas.openxmlformats.org/officeDocument/2006/relationships/image" Target="../media/image18.png"/><Relationship Id="rId5" Type="http://schemas.openxmlformats.org/officeDocument/2006/relationships/image" Target="../media/image11.png"/><Relationship Id="rId15" Type="http://schemas.openxmlformats.org/officeDocument/2006/relationships/image" Target="../media/image30.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29.png"/></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Layout" Target="../slideLayouts/slideLayout16.xml"/><Relationship Id="rId6" Type="http://schemas.openxmlformats.org/officeDocument/2006/relationships/image" Target="../media/image12.png"/><Relationship Id="rId11" Type="http://schemas.openxmlformats.org/officeDocument/2006/relationships/image" Target="../media/image18.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34.jpeg"/></Relationships>
</file>

<file path=ppt/slides/_rels/slide9.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35.jpeg"/><Relationship Id="rId18" Type="http://schemas.openxmlformats.org/officeDocument/2006/relationships/image" Target="../media/image22.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png"/><Relationship Id="rId17" Type="http://schemas.openxmlformats.org/officeDocument/2006/relationships/hyperlink" Target="https://www.provincieantwerpen.be/lokale-besturen/duurzame-gemeenten/advies/functioneel-ecologisch-netwerk.html" TargetMode="External"/><Relationship Id="rId2" Type="http://schemas.openxmlformats.org/officeDocument/2006/relationships/image" Target="../media/image9.png"/><Relationship Id="rId16" Type="http://schemas.openxmlformats.org/officeDocument/2006/relationships/hyperlink" Target="https://provincieantwerpen.maps.arcgis.com/apps/instant/sidebar/index.html?appid=036634a77505479ca6dd036dd89a5e08" TargetMode="External"/><Relationship Id="rId1" Type="http://schemas.openxmlformats.org/officeDocument/2006/relationships/slideLayout" Target="../slideLayouts/slideLayout15.xml"/><Relationship Id="rId6" Type="http://schemas.openxmlformats.org/officeDocument/2006/relationships/image" Target="../media/image13.png"/><Relationship Id="rId11" Type="http://schemas.openxmlformats.org/officeDocument/2006/relationships/image" Target="../media/image17.png"/><Relationship Id="rId5" Type="http://schemas.openxmlformats.org/officeDocument/2006/relationships/image" Target="../media/image12.png"/><Relationship Id="rId15" Type="http://schemas.openxmlformats.org/officeDocument/2006/relationships/hyperlink" Target="https://storymaps.arcgis.com/stories/74472320f91d49f591866367c6a87d9d" TargetMode="External"/><Relationship Id="rId10" Type="http://schemas.openxmlformats.org/officeDocument/2006/relationships/image" Target="../media/image18.png"/><Relationship Id="rId19" Type="http://schemas.openxmlformats.org/officeDocument/2006/relationships/image" Target="../media/image23.svg"/><Relationship Id="rId4" Type="http://schemas.openxmlformats.org/officeDocument/2006/relationships/image" Target="../media/image11.png"/><Relationship Id="rId9" Type="http://schemas.openxmlformats.org/officeDocument/2006/relationships/image" Target="../media/image16.png"/><Relationship Id="rId1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28" y="0"/>
            <a:ext cx="12191144" cy="6680100"/>
            <a:chOff x="0" y="0"/>
            <a:chExt cx="20104100" cy="11015980"/>
          </a:xfrm>
        </p:grpSpPr>
        <p:pic>
          <p:nvPicPr>
            <p:cNvPr id="3" name="object 3"/>
            <p:cNvPicPr/>
            <p:nvPr/>
          </p:nvPicPr>
          <p:blipFill>
            <a:blip r:embed="rId2" cstate="print"/>
            <a:stretch>
              <a:fillRect/>
            </a:stretch>
          </p:blipFill>
          <p:spPr>
            <a:xfrm>
              <a:off x="0" y="0"/>
              <a:ext cx="20104100" cy="11015371"/>
            </a:xfrm>
            <a:prstGeom prst="rect">
              <a:avLst/>
            </a:prstGeom>
          </p:spPr>
        </p:pic>
        <p:sp>
          <p:nvSpPr>
            <p:cNvPr id="4" name="object 4"/>
            <p:cNvSpPr/>
            <p:nvPr/>
          </p:nvSpPr>
          <p:spPr>
            <a:xfrm>
              <a:off x="4652088" y="5251306"/>
              <a:ext cx="10800080" cy="109220"/>
            </a:xfrm>
            <a:custGeom>
              <a:avLst/>
              <a:gdLst/>
              <a:ahLst/>
              <a:cxnLst/>
              <a:rect l="l" t="t" r="r" b="b"/>
              <a:pathLst>
                <a:path w="10800080" h="109220">
                  <a:moveTo>
                    <a:pt x="10799932" y="0"/>
                  </a:moveTo>
                  <a:lnTo>
                    <a:pt x="0" y="0"/>
                  </a:lnTo>
                  <a:lnTo>
                    <a:pt x="0" y="108876"/>
                  </a:lnTo>
                  <a:lnTo>
                    <a:pt x="10799932" y="108876"/>
                  </a:lnTo>
                  <a:lnTo>
                    <a:pt x="10799932" y="0"/>
                  </a:lnTo>
                  <a:close/>
                </a:path>
              </a:pathLst>
            </a:custGeom>
            <a:solidFill>
              <a:srgbClr val="FECC2B"/>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grpSp>
      <p:sp>
        <p:nvSpPr>
          <p:cNvPr id="5" name="object 5"/>
          <p:cNvSpPr txBox="1">
            <a:spLocks noGrp="1"/>
          </p:cNvSpPr>
          <p:nvPr>
            <p:ph type="ctrTitle"/>
          </p:nvPr>
        </p:nvSpPr>
        <p:spPr>
          <a:prstGeom prst="rect">
            <a:avLst/>
          </a:prstGeom>
        </p:spPr>
        <p:txBody>
          <a:bodyPr vert="horz" wrap="square" lIns="0" tIns="10397" rIns="0" bIns="0" rtlCol="0">
            <a:spAutoFit/>
          </a:bodyPr>
          <a:lstStyle/>
          <a:p>
            <a:pPr marL="8086">
              <a:spcBef>
                <a:spcPts val="82"/>
              </a:spcBef>
            </a:pPr>
            <a:r>
              <a:rPr err="1"/>
              <a:t>Samen</a:t>
            </a:r>
            <a:r>
              <a:rPr spc="3"/>
              <a:t> </a:t>
            </a:r>
            <a:r>
              <a:rPr spc="-6" err="1"/>
              <a:t>sterk</a:t>
            </a:r>
            <a:endParaRPr spc="-6"/>
          </a:p>
        </p:txBody>
      </p:sp>
      <p:sp>
        <p:nvSpPr>
          <p:cNvPr id="6" name="object 6"/>
          <p:cNvSpPr txBox="1"/>
          <p:nvPr/>
        </p:nvSpPr>
        <p:spPr>
          <a:xfrm>
            <a:off x="2826842" y="3585921"/>
            <a:ext cx="9016510" cy="1361604"/>
          </a:xfrm>
          <a:prstGeom prst="rect">
            <a:avLst/>
          </a:prstGeom>
        </p:spPr>
        <p:txBody>
          <a:bodyPr vert="horz" wrap="square" lIns="0" tIns="7316" rIns="0" bIns="0" rtlCol="0" anchor="t">
            <a:spAutoFit/>
          </a:bodyPr>
          <a:lstStyle/>
          <a:p>
            <a:pPr marL="7620" defTabSz="554492" fontAlgn="auto">
              <a:spcBef>
                <a:spcPts val="58"/>
              </a:spcBef>
              <a:spcAft>
                <a:spcPts val="0"/>
              </a:spcAft>
            </a:pPr>
            <a:r>
              <a:rPr lang="nl-BE" sz="4400" i="1" kern="0">
                <a:solidFill>
                  <a:srgbClr val="FFFFFF"/>
                </a:solidFill>
                <a:latin typeface="Museo Sans 500"/>
                <a:cs typeface="Museo Sans 500"/>
              </a:rPr>
              <a:t>voor een samenhangend natuurnetwerk</a:t>
            </a:r>
            <a:endParaRPr lang="nl-BE" sz="4400" kern="0">
              <a:solidFill>
                <a:sysClr val="windowText" lastClr="000000"/>
              </a:solidFill>
              <a:latin typeface="Museo Sans 500"/>
              <a:cs typeface="Museo Sans 500"/>
            </a:endParaRPr>
          </a:p>
        </p:txBody>
      </p:sp>
      <p:grpSp>
        <p:nvGrpSpPr>
          <p:cNvPr id="7" name="object 7"/>
          <p:cNvGrpSpPr/>
          <p:nvPr/>
        </p:nvGrpSpPr>
        <p:grpSpPr>
          <a:xfrm>
            <a:off x="428" y="0"/>
            <a:ext cx="12191144" cy="6857615"/>
            <a:chOff x="0" y="0"/>
            <a:chExt cx="20104100" cy="11308715"/>
          </a:xfrm>
        </p:grpSpPr>
        <p:pic>
          <p:nvPicPr>
            <p:cNvPr id="8" name="object 8"/>
            <p:cNvPicPr/>
            <p:nvPr/>
          </p:nvPicPr>
          <p:blipFill>
            <a:blip r:embed="rId3" cstate="print"/>
            <a:stretch>
              <a:fillRect/>
            </a:stretch>
          </p:blipFill>
          <p:spPr>
            <a:xfrm>
              <a:off x="0" y="0"/>
              <a:ext cx="3447088" cy="11308556"/>
            </a:xfrm>
            <a:prstGeom prst="rect">
              <a:avLst/>
            </a:prstGeom>
          </p:spPr>
        </p:pic>
        <p:sp>
          <p:nvSpPr>
            <p:cNvPr id="9" name="object 9"/>
            <p:cNvSpPr/>
            <p:nvPr/>
          </p:nvSpPr>
          <p:spPr>
            <a:xfrm>
              <a:off x="0" y="9355874"/>
              <a:ext cx="20104100" cy="1953260"/>
            </a:xfrm>
            <a:custGeom>
              <a:avLst/>
              <a:gdLst/>
              <a:ahLst/>
              <a:cxnLst/>
              <a:rect l="l" t="t" r="r" b="b"/>
              <a:pathLst>
                <a:path w="20104100" h="1953259">
                  <a:moveTo>
                    <a:pt x="0" y="0"/>
                  </a:moveTo>
                  <a:lnTo>
                    <a:pt x="0" y="1952681"/>
                  </a:lnTo>
                  <a:lnTo>
                    <a:pt x="20104100" y="1952681"/>
                  </a:lnTo>
                  <a:lnTo>
                    <a:pt x="20104100" y="1084015"/>
                  </a:lnTo>
                  <a:lnTo>
                    <a:pt x="0" y="0"/>
                  </a:lnTo>
                  <a:close/>
                </a:path>
              </a:pathLst>
            </a:custGeom>
            <a:solidFill>
              <a:srgbClr val="FFFFFF"/>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pic>
          <p:nvPicPr>
            <p:cNvPr id="10" name="object 10"/>
            <p:cNvPicPr/>
            <p:nvPr/>
          </p:nvPicPr>
          <p:blipFill>
            <a:blip r:embed="rId4" cstate="print"/>
            <a:stretch>
              <a:fillRect/>
            </a:stretch>
          </p:blipFill>
          <p:spPr>
            <a:xfrm>
              <a:off x="1505250" y="10227988"/>
              <a:ext cx="154225" cy="219427"/>
            </a:xfrm>
            <a:prstGeom prst="rect">
              <a:avLst/>
            </a:prstGeom>
          </p:spPr>
        </p:pic>
        <p:pic>
          <p:nvPicPr>
            <p:cNvPr id="11" name="object 11"/>
            <p:cNvPicPr/>
            <p:nvPr/>
          </p:nvPicPr>
          <p:blipFill>
            <a:blip r:embed="rId5" cstate="print"/>
            <a:stretch>
              <a:fillRect/>
            </a:stretch>
          </p:blipFill>
          <p:spPr>
            <a:xfrm>
              <a:off x="1682349" y="10227998"/>
              <a:ext cx="493150" cy="223125"/>
            </a:xfrm>
            <a:prstGeom prst="rect">
              <a:avLst/>
            </a:prstGeom>
          </p:spPr>
        </p:pic>
        <p:pic>
          <p:nvPicPr>
            <p:cNvPr id="12" name="object 12"/>
            <p:cNvPicPr/>
            <p:nvPr/>
          </p:nvPicPr>
          <p:blipFill>
            <a:blip r:embed="rId6" cstate="print"/>
            <a:stretch>
              <a:fillRect/>
            </a:stretch>
          </p:blipFill>
          <p:spPr>
            <a:xfrm>
              <a:off x="2212080" y="10286101"/>
              <a:ext cx="148330" cy="161314"/>
            </a:xfrm>
            <a:prstGeom prst="rect">
              <a:avLst/>
            </a:prstGeom>
          </p:spPr>
        </p:pic>
        <p:pic>
          <p:nvPicPr>
            <p:cNvPr id="13" name="object 13"/>
            <p:cNvPicPr/>
            <p:nvPr/>
          </p:nvPicPr>
          <p:blipFill>
            <a:blip r:embed="rId7" cstate="print"/>
            <a:stretch>
              <a:fillRect/>
            </a:stretch>
          </p:blipFill>
          <p:spPr>
            <a:xfrm>
              <a:off x="2386686" y="10286103"/>
              <a:ext cx="148676" cy="165021"/>
            </a:xfrm>
            <a:prstGeom prst="rect">
              <a:avLst/>
            </a:prstGeom>
          </p:spPr>
        </p:pic>
        <p:sp>
          <p:nvSpPr>
            <p:cNvPr id="14" name="object 14"/>
            <p:cNvSpPr/>
            <p:nvPr/>
          </p:nvSpPr>
          <p:spPr>
            <a:xfrm>
              <a:off x="2558160" y="10227998"/>
              <a:ext cx="39370" cy="219710"/>
            </a:xfrm>
            <a:custGeom>
              <a:avLst/>
              <a:gdLst/>
              <a:ahLst/>
              <a:cxnLst/>
              <a:rect l="l" t="t" r="r" b="b"/>
              <a:pathLst>
                <a:path w="39369" h="219709">
                  <a:moveTo>
                    <a:pt x="34606" y="61809"/>
                  </a:moveTo>
                  <a:lnTo>
                    <a:pt x="4314" y="61809"/>
                  </a:lnTo>
                  <a:lnTo>
                    <a:pt x="0" y="66448"/>
                  </a:lnTo>
                  <a:lnTo>
                    <a:pt x="0" y="215082"/>
                  </a:lnTo>
                  <a:lnTo>
                    <a:pt x="4314" y="219417"/>
                  </a:lnTo>
                  <a:lnTo>
                    <a:pt x="34606" y="219417"/>
                  </a:lnTo>
                  <a:lnTo>
                    <a:pt x="38930" y="215082"/>
                  </a:lnTo>
                  <a:lnTo>
                    <a:pt x="38930" y="66448"/>
                  </a:lnTo>
                  <a:lnTo>
                    <a:pt x="34606" y="61809"/>
                  </a:lnTo>
                  <a:close/>
                </a:path>
                <a:path w="39369" h="219709">
                  <a:moveTo>
                    <a:pt x="34606" y="0"/>
                  </a:moveTo>
                  <a:lnTo>
                    <a:pt x="4314" y="0"/>
                  </a:lnTo>
                  <a:lnTo>
                    <a:pt x="0" y="4628"/>
                  </a:lnTo>
                  <a:lnTo>
                    <a:pt x="0" y="30585"/>
                  </a:lnTo>
                  <a:lnTo>
                    <a:pt x="4314" y="34909"/>
                  </a:lnTo>
                  <a:lnTo>
                    <a:pt x="34606" y="34909"/>
                  </a:lnTo>
                  <a:lnTo>
                    <a:pt x="39234" y="30585"/>
                  </a:lnTo>
                  <a:lnTo>
                    <a:pt x="39234" y="4628"/>
                  </a:lnTo>
                  <a:lnTo>
                    <a:pt x="34606" y="0"/>
                  </a:lnTo>
                  <a:close/>
                </a:path>
              </a:pathLst>
            </a:custGeom>
            <a:solidFill>
              <a:srgbClr val="4F1C27"/>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pic>
          <p:nvPicPr>
            <p:cNvPr id="15" name="object 15"/>
            <p:cNvPicPr/>
            <p:nvPr/>
          </p:nvPicPr>
          <p:blipFill>
            <a:blip r:embed="rId8" cstate="print"/>
            <a:stretch>
              <a:fillRect/>
            </a:stretch>
          </p:blipFill>
          <p:spPr>
            <a:xfrm>
              <a:off x="2624987" y="10286103"/>
              <a:ext cx="149880" cy="165021"/>
            </a:xfrm>
            <a:prstGeom prst="rect">
              <a:avLst/>
            </a:prstGeom>
          </p:spPr>
        </p:pic>
        <p:pic>
          <p:nvPicPr>
            <p:cNvPr id="16" name="object 16"/>
            <p:cNvPicPr/>
            <p:nvPr/>
          </p:nvPicPr>
          <p:blipFill>
            <a:blip r:embed="rId9" cstate="print"/>
            <a:stretch>
              <a:fillRect/>
            </a:stretch>
          </p:blipFill>
          <p:spPr>
            <a:xfrm>
              <a:off x="1481785" y="10515363"/>
              <a:ext cx="192214" cy="219417"/>
            </a:xfrm>
            <a:prstGeom prst="rect">
              <a:avLst/>
            </a:prstGeom>
          </p:spPr>
        </p:pic>
        <p:pic>
          <p:nvPicPr>
            <p:cNvPr id="17" name="object 17"/>
            <p:cNvPicPr/>
            <p:nvPr/>
          </p:nvPicPr>
          <p:blipFill>
            <a:blip r:embed="rId10" cstate="print"/>
            <a:stretch>
              <a:fillRect/>
            </a:stretch>
          </p:blipFill>
          <p:spPr>
            <a:xfrm>
              <a:off x="1695208" y="10573480"/>
              <a:ext cx="148288" cy="161303"/>
            </a:xfrm>
            <a:prstGeom prst="rect">
              <a:avLst/>
            </a:prstGeom>
          </p:spPr>
        </p:pic>
        <p:sp>
          <p:nvSpPr>
            <p:cNvPr id="18" name="object 18"/>
            <p:cNvSpPr/>
            <p:nvPr/>
          </p:nvSpPr>
          <p:spPr>
            <a:xfrm>
              <a:off x="1862963" y="10534224"/>
              <a:ext cx="511175" cy="204470"/>
            </a:xfrm>
            <a:custGeom>
              <a:avLst/>
              <a:gdLst/>
              <a:ahLst/>
              <a:cxnLst/>
              <a:rect l="l" t="t" r="r" b="b"/>
              <a:pathLst>
                <a:path w="511175" h="204470">
                  <a:moveTo>
                    <a:pt x="98577" y="170891"/>
                  </a:moveTo>
                  <a:lnTo>
                    <a:pt x="95186" y="167817"/>
                  </a:lnTo>
                  <a:lnTo>
                    <a:pt x="85636" y="166878"/>
                  </a:lnTo>
                  <a:lnTo>
                    <a:pt x="77101" y="165074"/>
                  </a:lnTo>
                  <a:lnTo>
                    <a:pt x="68884" y="160553"/>
                  </a:lnTo>
                  <a:lnTo>
                    <a:pt x="62712" y="151853"/>
                  </a:lnTo>
                  <a:lnTo>
                    <a:pt x="60274" y="137528"/>
                  </a:lnTo>
                  <a:lnTo>
                    <a:pt x="60274" y="76327"/>
                  </a:lnTo>
                  <a:lnTo>
                    <a:pt x="91465" y="76327"/>
                  </a:lnTo>
                  <a:lnTo>
                    <a:pt x="96113" y="72021"/>
                  </a:lnTo>
                  <a:lnTo>
                    <a:pt x="96113" y="49758"/>
                  </a:lnTo>
                  <a:lnTo>
                    <a:pt x="91465" y="45123"/>
                  </a:lnTo>
                  <a:lnTo>
                    <a:pt x="60274" y="45123"/>
                  </a:lnTo>
                  <a:lnTo>
                    <a:pt x="60274" y="4635"/>
                  </a:lnTo>
                  <a:lnTo>
                    <a:pt x="55626" y="0"/>
                  </a:lnTo>
                  <a:lnTo>
                    <a:pt x="26581" y="0"/>
                  </a:lnTo>
                  <a:lnTo>
                    <a:pt x="21920" y="4635"/>
                  </a:lnTo>
                  <a:lnTo>
                    <a:pt x="21920" y="45123"/>
                  </a:lnTo>
                  <a:lnTo>
                    <a:pt x="4330" y="45123"/>
                  </a:lnTo>
                  <a:lnTo>
                    <a:pt x="0" y="49758"/>
                  </a:lnTo>
                  <a:lnTo>
                    <a:pt x="0" y="72021"/>
                  </a:lnTo>
                  <a:lnTo>
                    <a:pt x="4330" y="76327"/>
                  </a:lnTo>
                  <a:lnTo>
                    <a:pt x="21005" y="76327"/>
                  </a:lnTo>
                  <a:lnTo>
                    <a:pt x="21005" y="144322"/>
                  </a:lnTo>
                  <a:lnTo>
                    <a:pt x="26657" y="171348"/>
                  </a:lnTo>
                  <a:lnTo>
                    <a:pt x="41211" y="189217"/>
                  </a:lnTo>
                  <a:lnTo>
                    <a:pt x="61036" y="199072"/>
                  </a:lnTo>
                  <a:lnTo>
                    <a:pt x="82499" y="202107"/>
                  </a:lnTo>
                  <a:lnTo>
                    <a:pt x="93332" y="202107"/>
                  </a:lnTo>
                  <a:lnTo>
                    <a:pt x="98577" y="198399"/>
                  </a:lnTo>
                  <a:lnTo>
                    <a:pt x="98577" y="170891"/>
                  </a:lnTo>
                  <a:close/>
                </a:path>
                <a:path w="511175" h="204470">
                  <a:moveTo>
                    <a:pt x="351853" y="48831"/>
                  </a:moveTo>
                  <a:lnTo>
                    <a:pt x="347853" y="42964"/>
                  </a:lnTo>
                  <a:lnTo>
                    <a:pt x="316623" y="42964"/>
                  </a:lnTo>
                  <a:lnTo>
                    <a:pt x="312013" y="46672"/>
                  </a:lnTo>
                  <a:lnTo>
                    <a:pt x="310134" y="54381"/>
                  </a:lnTo>
                  <a:lnTo>
                    <a:pt x="285102" y="146494"/>
                  </a:lnTo>
                  <a:lnTo>
                    <a:pt x="282943" y="154825"/>
                  </a:lnTo>
                  <a:lnTo>
                    <a:pt x="281698" y="163182"/>
                  </a:lnTo>
                  <a:lnTo>
                    <a:pt x="281076" y="163182"/>
                  </a:lnTo>
                  <a:lnTo>
                    <a:pt x="280162" y="154825"/>
                  </a:lnTo>
                  <a:lnTo>
                    <a:pt x="277698" y="146494"/>
                  </a:lnTo>
                  <a:lnTo>
                    <a:pt x="262610" y="93637"/>
                  </a:lnTo>
                  <a:lnTo>
                    <a:pt x="251409" y="54381"/>
                  </a:lnTo>
                  <a:lnTo>
                    <a:pt x="249555" y="46990"/>
                  </a:lnTo>
                  <a:lnTo>
                    <a:pt x="244906" y="43268"/>
                  </a:lnTo>
                  <a:lnTo>
                    <a:pt x="217728" y="43268"/>
                  </a:lnTo>
                  <a:lnTo>
                    <a:pt x="212788" y="46990"/>
                  </a:lnTo>
                  <a:lnTo>
                    <a:pt x="211239" y="54381"/>
                  </a:lnTo>
                  <a:lnTo>
                    <a:pt x="184645" y="146494"/>
                  </a:lnTo>
                  <a:lnTo>
                    <a:pt x="182511" y="154825"/>
                  </a:lnTo>
                  <a:lnTo>
                    <a:pt x="181254" y="163182"/>
                  </a:lnTo>
                  <a:lnTo>
                    <a:pt x="180657" y="163182"/>
                  </a:lnTo>
                  <a:lnTo>
                    <a:pt x="179400" y="154825"/>
                  </a:lnTo>
                  <a:lnTo>
                    <a:pt x="177546" y="146494"/>
                  </a:lnTo>
                  <a:lnTo>
                    <a:pt x="152196" y="54381"/>
                  </a:lnTo>
                  <a:lnTo>
                    <a:pt x="150723" y="46990"/>
                  </a:lnTo>
                  <a:lnTo>
                    <a:pt x="150660" y="46672"/>
                  </a:lnTo>
                  <a:lnTo>
                    <a:pt x="146011" y="42964"/>
                  </a:lnTo>
                  <a:lnTo>
                    <a:pt x="114490" y="42964"/>
                  </a:lnTo>
                  <a:lnTo>
                    <a:pt x="110185" y="48831"/>
                  </a:lnTo>
                  <a:lnTo>
                    <a:pt x="112649" y="57480"/>
                  </a:lnTo>
                  <a:lnTo>
                    <a:pt x="153314" y="189445"/>
                  </a:lnTo>
                  <a:lnTo>
                    <a:pt x="155524" y="196850"/>
                  </a:lnTo>
                  <a:lnTo>
                    <a:pt x="155613" y="197154"/>
                  </a:lnTo>
                  <a:lnTo>
                    <a:pt x="160248" y="200571"/>
                  </a:lnTo>
                  <a:lnTo>
                    <a:pt x="196710" y="200571"/>
                  </a:lnTo>
                  <a:lnTo>
                    <a:pt x="201345" y="196850"/>
                  </a:lnTo>
                  <a:lnTo>
                    <a:pt x="203123" y="189788"/>
                  </a:lnTo>
                  <a:lnTo>
                    <a:pt x="203200" y="189445"/>
                  </a:lnTo>
                  <a:lnTo>
                    <a:pt x="211137" y="163182"/>
                  </a:lnTo>
                  <a:lnTo>
                    <a:pt x="226999" y="110629"/>
                  </a:lnTo>
                  <a:lnTo>
                    <a:pt x="229489" y="102298"/>
                  </a:lnTo>
                  <a:lnTo>
                    <a:pt x="231025" y="93637"/>
                  </a:lnTo>
                  <a:lnTo>
                    <a:pt x="231635" y="93637"/>
                  </a:lnTo>
                  <a:lnTo>
                    <a:pt x="232892" y="102298"/>
                  </a:lnTo>
                  <a:lnTo>
                    <a:pt x="235318" y="110629"/>
                  </a:lnTo>
                  <a:lnTo>
                    <a:pt x="259143" y="189445"/>
                  </a:lnTo>
                  <a:lnTo>
                    <a:pt x="260997" y="196850"/>
                  </a:lnTo>
                  <a:lnTo>
                    <a:pt x="265938" y="200571"/>
                  </a:lnTo>
                  <a:lnTo>
                    <a:pt x="301802" y="200571"/>
                  </a:lnTo>
                  <a:lnTo>
                    <a:pt x="306743" y="197154"/>
                  </a:lnTo>
                  <a:lnTo>
                    <a:pt x="308902" y="189788"/>
                  </a:lnTo>
                  <a:lnTo>
                    <a:pt x="317042" y="163182"/>
                  </a:lnTo>
                  <a:lnTo>
                    <a:pt x="349364" y="57480"/>
                  </a:lnTo>
                  <a:lnTo>
                    <a:pt x="351853" y="48831"/>
                  </a:lnTo>
                  <a:close/>
                </a:path>
                <a:path w="511175" h="204470">
                  <a:moveTo>
                    <a:pt x="511035" y="114350"/>
                  </a:moveTo>
                  <a:lnTo>
                    <a:pt x="497662" y="68922"/>
                  </a:lnTo>
                  <a:lnTo>
                    <a:pt x="472135" y="45707"/>
                  </a:lnTo>
                  <a:lnTo>
                    <a:pt x="472135" y="103822"/>
                  </a:lnTo>
                  <a:lnTo>
                    <a:pt x="402272" y="103822"/>
                  </a:lnTo>
                  <a:lnTo>
                    <a:pt x="406933" y="89509"/>
                  </a:lnTo>
                  <a:lnTo>
                    <a:pt x="415124" y="78498"/>
                  </a:lnTo>
                  <a:lnTo>
                    <a:pt x="426389" y="71424"/>
                  </a:lnTo>
                  <a:lnTo>
                    <a:pt x="440296" y="68922"/>
                  </a:lnTo>
                  <a:lnTo>
                    <a:pt x="452742" y="71285"/>
                  </a:lnTo>
                  <a:lnTo>
                    <a:pt x="462699" y="78143"/>
                  </a:lnTo>
                  <a:lnTo>
                    <a:pt x="469404" y="89115"/>
                  </a:lnTo>
                  <a:lnTo>
                    <a:pt x="472135" y="103822"/>
                  </a:lnTo>
                  <a:lnTo>
                    <a:pt x="472135" y="45707"/>
                  </a:lnTo>
                  <a:lnTo>
                    <a:pt x="471017" y="44907"/>
                  </a:lnTo>
                  <a:lnTo>
                    <a:pt x="441210" y="39255"/>
                  </a:lnTo>
                  <a:lnTo>
                    <a:pt x="408762" y="45326"/>
                  </a:lnTo>
                  <a:lnTo>
                    <a:pt x="383451" y="62318"/>
                  </a:lnTo>
                  <a:lnTo>
                    <a:pt x="367017" y="88392"/>
                  </a:lnTo>
                  <a:lnTo>
                    <a:pt x="361264" y="121158"/>
                  </a:lnTo>
                  <a:lnTo>
                    <a:pt x="361162" y="121754"/>
                  </a:lnTo>
                  <a:lnTo>
                    <a:pt x="367042" y="153555"/>
                  </a:lnTo>
                  <a:lnTo>
                    <a:pt x="383921" y="179832"/>
                  </a:lnTo>
                  <a:lnTo>
                    <a:pt x="410578" y="197700"/>
                  </a:lnTo>
                  <a:lnTo>
                    <a:pt x="445858" y="204292"/>
                  </a:lnTo>
                  <a:lnTo>
                    <a:pt x="463207" y="202742"/>
                  </a:lnTo>
                  <a:lnTo>
                    <a:pt x="499313" y="188531"/>
                  </a:lnTo>
                  <a:lnTo>
                    <a:pt x="507339" y="178320"/>
                  </a:lnTo>
                  <a:lnTo>
                    <a:pt x="503631" y="171208"/>
                  </a:lnTo>
                  <a:lnTo>
                    <a:pt x="503440" y="170903"/>
                  </a:lnTo>
                  <a:lnTo>
                    <a:pt x="499922" y="165036"/>
                  </a:lnTo>
                  <a:lnTo>
                    <a:pt x="495909" y="157949"/>
                  </a:lnTo>
                  <a:lnTo>
                    <a:pt x="490347" y="156997"/>
                  </a:lnTo>
                  <a:lnTo>
                    <a:pt x="482638" y="160705"/>
                  </a:lnTo>
                  <a:lnTo>
                    <a:pt x="476224" y="164249"/>
                  </a:lnTo>
                  <a:lnTo>
                    <a:pt x="468287" y="167538"/>
                  </a:lnTo>
                  <a:lnTo>
                    <a:pt x="459016" y="169951"/>
                  </a:lnTo>
                  <a:lnTo>
                    <a:pt x="448627" y="170903"/>
                  </a:lnTo>
                  <a:lnTo>
                    <a:pt x="431546" y="168135"/>
                  </a:lnTo>
                  <a:lnTo>
                    <a:pt x="416979" y="159931"/>
                  </a:lnTo>
                  <a:lnTo>
                    <a:pt x="406425" y="146392"/>
                  </a:lnTo>
                  <a:lnTo>
                    <a:pt x="401320" y="127647"/>
                  </a:lnTo>
                  <a:lnTo>
                    <a:pt x="505206" y="127647"/>
                  </a:lnTo>
                  <a:lnTo>
                    <a:pt x="511035" y="121158"/>
                  </a:lnTo>
                  <a:lnTo>
                    <a:pt x="511035" y="114350"/>
                  </a:lnTo>
                  <a:close/>
                </a:path>
              </a:pathLst>
            </a:custGeom>
            <a:solidFill>
              <a:srgbClr val="4F1C27"/>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pic>
          <p:nvPicPr>
            <p:cNvPr id="19" name="object 19"/>
            <p:cNvPicPr/>
            <p:nvPr/>
          </p:nvPicPr>
          <p:blipFill>
            <a:blip r:embed="rId11" cstate="print"/>
            <a:stretch>
              <a:fillRect/>
            </a:stretch>
          </p:blipFill>
          <p:spPr>
            <a:xfrm>
              <a:off x="2402083" y="10573480"/>
              <a:ext cx="270027" cy="223134"/>
            </a:xfrm>
            <a:prstGeom prst="rect">
              <a:avLst/>
            </a:prstGeom>
          </p:spPr>
        </p:pic>
        <p:pic>
          <p:nvPicPr>
            <p:cNvPr id="20" name="object 20"/>
            <p:cNvPicPr/>
            <p:nvPr/>
          </p:nvPicPr>
          <p:blipFill>
            <a:blip r:embed="rId12" cstate="print"/>
            <a:stretch>
              <a:fillRect/>
            </a:stretch>
          </p:blipFill>
          <p:spPr>
            <a:xfrm>
              <a:off x="2869901" y="10573480"/>
              <a:ext cx="148341" cy="161303"/>
            </a:xfrm>
            <a:prstGeom prst="rect">
              <a:avLst/>
            </a:prstGeom>
          </p:spPr>
        </p:pic>
        <p:pic>
          <p:nvPicPr>
            <p:cNvPr id="21" name="object 21"/>
            <p:cNvPicPr/>
            <p:nvPr/>
          </p:nvPicPr>
          <p:blipFill>
            <a:blip r:embed="rId13" cstate="print"/>
            <a:stretch>
              <a:fillRect/>
            </a:stretch>
          </p:blipFill>
          <p:spPr>
            <a:xfrm>
              <a:off x="2691961" y="10573477"/>
              <a:ext cx="149880" cy="165031"/>
            </a:xfrm>
            <a:prstGeom prst="rect">
              <a:avLst/>
            </a:prstGeom>
          </p:spPr>
        </p:pic>
        <p:sp>
          <p:nvSpPr>
            <p:cNvPr id="22" name="object 22"/>
            <p:cNvSpPr/>
            <p:nvPr/>
          </p:nvSpPr>
          <p:spPr>
            <a:xfrm>
              <a:off x="745792" y="10605976"/>
              <a:ext cx="189865" cy="128270"/>
            </a:xfrm>
            <a:custGeom>
              <a:avLst/>
              <a:gdLst/>
              <a:ahLst/>
              <a:cxnLst/>
              <a:rect l="l" t="t" r="r" b="b"/>
              <a:pathLst>
                <a:path w="189865" h="128270">
                  <a:moveTo>
                    <a:pt x="150435" y="0"/>
                  </a:moveTo>
                  <a:lnTo>
                    <a:pt x="0" y="95274"/>
                  </a:lnTo>
                  <a:lnTo>
                    <a:pt x="87568" y="127933"/>
                  </a:lnTo>
                  <a:lnTo>
                    <a:pt x="159115" y="127933"/>
                  </a:lnTo>
                  <a:lnTo>
                    <a:pt x="189795" y="24899"/>
                  </a:lnTo>
                  <a:lnTo>
                    <a:pt x="150435" y="0"/>
                  </a:lnTo>
                  <a:close/>
                </a:path>
              </a:pathLst>
            </a:custGeom>
            <a:solidFill>
              <a:srgbClr val="880B3D"/>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23" name="object 23"/>
            <p:cNvSpPr/>
            <p:nvPr/>
          </p:nvSpPr>
          <p:spPr>
            <a:xfrm>
              <a:off x="896226" y="10569484"/>
              <a:ext cx="57785" cy="61594"/>
            </a:xfrm>
            <a:custGeom>
              <a:avLst/>
              <a:gdLst/>
              <a:ahLst/>
              <a:cxnLst/>
              <a:rect l="l" t="t" r="r" b="b"/>
              <a:pathLst>
                <a:path w="57784" h="61595">
                  <a:moveTo>
                    <a:pt x="57684" y="0"/>
                  </a:moveTo>
                  <a:lnTo>
                    <a:pt x="0" y="36491"/>
                  </a:lnTo>
                  <a:lnTo>
                    <a:pt x="39360" y="61390"/>
                  </a:lnTo>
                  <a:lnTo>
                    <a:pt x="57684" y="0"/>
                  </a:lnTo>
                  <a:close/>
                </a:path>
              </a:pathLst>
            </a:custGeom>
            <a:solidFill>
              <a:srgbClr val="CC0935"/>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24" name="object 24"/>
            <p:cNvSpPr/>
            <p:nvPr/>
          </p:nvSpPr>
          <p:spPr>
            <a:xfrm>
              <a:off x="1113368" y="10445468"/>
              <a:ext cx="90805" cy="94615"/>
            </a:xfrm>
            <a:custGeom>
              <a:avLst/>
              <a:gdLst/>
              <a:ahLst/>
              <a:cxnLst/>
              <a:rect l="l" t="t" r="r" b="b"/>
              <a:pathLst>
                <a:path w="90805" h="94615">
                  <a:moveTo>
                    <a:pt x="36313" y="0"/>
                  </a:moveTo>
                  <a:lnTo>
                    <a:pt x="0" y="22994"/>
                  </a:lnTo>
                  <a:lnTo>
                    <a:pt x="90196" y="94112"/>
                  </a:lnTo>
                  <a:lnTo>
                    <a:pt x="36313" y="0"/>
                  </a:lnTo>
                  <a:close/>
                </a:path>
              </a:pathLst>
            </a:custGeom>
            <a:solidFill>
              <a:srgbClr val="A41023"/>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25" name="object 25"/>
            <p:cNvSpPr/>
            <p:nvPr/>
          </p:nvSpPr>
          <p:spPr>
            <a:xfrm>
              <a:off x="684450" y="10489397"/>
              <a:ext cx="212090" cy="212090"/>
            </a:xfrm>
            <a:custGeom>
              <a:avLst/>
              <a:gdLst/>
              <a:ahLst/>
              <a:cxnLst/>
              <a:rect l="l" t="t" r="r" b="b"/>
              <a:pathLst>
                <a:path w="212090" h="212090">
                  <a:moveTo>
                    <a:pt x="27590" y="0"/>
                  </a:moveTo>
                  <a:lnTo>
                    <a:pt x="0" y="188968"/>
                  </a:lnTo>
                  <a:lnTo>
                    <a:pt x="61338" y="211857"/>
                  </a:lnTo>
                  <a:lnTo>
                    <a:pt x="211773" y="116582"/>
                  </a:lnTo>
                  <a:lnTo>
                    <a:pt x="27590" y="0"/>
                  </a:lnTo>
                  <a:close/>
                </a:path>
              </a:pathLst>
            </a:custGeom>
            <a:solidFill>
              <a:srgbClr val="B90845"/>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26" name="object 26"/>
            <p:cNvSpPr/>
            <p:nvPr/>
          </p:nvSpPr>
          <p:spPr>
            <a:xfrm>
              <a:off x="859352" y="10061167"/>
              <a:ext cx="121920" cy="123189"/>
            </a:xfrm>
            <a:custGeom>
              <a:avLst/>
              <a:gdLst/>
              <a:ahLst/>
              <a:cxnLst/>
              <a:rect l="l" t="t" r="r" b="b"/>
              <a:pathLst>
                <a:path w="121919" h="123190">
                  <a:moveTo>
                    <a:pt x="70301" y="0"/>
                  </a:moveTo>
                  <a:lnTo>
                    <a:pt x="0" y="122781"/>
                  </a:lnTo>
                  <a:lnTo>
                    <a:pt x="121336" y="89138"/>
                  </a:lnTo>
                  <a:lnTo>
                    <a:pt x="70301" y="0"/>
                  </a:lnTo>
                  <a:close/>
                </a:path>
              </a:pathLst>
            </a:custGeom>
            <a:solidFill>
              <a:srgbClr val="EE7203"/>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27" name="object 27"/>
            <p:cNvSpPr/>
            <p:nvPr/>
          </p:nvSpPr>
          <p:spPr>
            <a:xfrm>
              <a:off x="1170973" y="10614784"/>
              <a:ext cx="144145" cy="119380"/>
            </a:xfrm>
            <a:custGeom>
              <a:avLst/>
              <a:gdLst/>
              <a:ahLst/>
              <a:cxnLst/>
              <a:rect l="l" t="t" r="r" b="b"/>
              <a:pathLst>
                <a:path w="144144" h="119379">
                  <a:moveTo>
                    <a:pt x="75641" y="0"/>
                  </a:moveTo>
                  <a:lnTo>
                    <a:pt x="0" y="119127"/>
                  </a:lnTo>
                  <a:lnTo>
                    <a:pt x="143859" y="119127"/>
                  </a:lnTo>
                  <a:lnTo>
                    <a:pt x="75641" y="0"/>
                  </a:lnTo>
                  <a:close/>
                </a:path>
              </a:pathLst>
            </a:custGeom>
            <a:solidFill>
              <a:srgbClr val="8F0A26"/>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28" name="object 28"/>
            <p:cNvSpPr/>
            <p:nvPr/>
          </p:nvSpPr>
          <p:spPr>
            <a:xfrm>
              <a:off x="935591" y="10468465"/>
              <a:ext cx="311150" cy="266065"/>
            </a:xfrm>
            <a:custGeom>
              <a:avLst/>
              <a:gdLst/>
              <a:ahLst/>
              <a:cxnLst/>
              <a:rect l="l" t="t" r="r" b="b"/>
              <a:pathLst>
                <a:path w="311150" h="266065">
                  <a:moveTo>
                    <a:pt x="177774" y="0"/>
                  </a:moveTo>
                  <a:lnTo>
                    <a:pt x="18313" y="101012"/>
                  </a:lnTo>
                  <a:lnTo>
                    <a:pt x="0" y="162413"/>
                  </a:lnTo>
                  <a:lnTo>
                    <a:pt x="162738" y="265447"/>
                  </a:lnTo>
                  <a:lnTo>
                    <a:pt x="235385" y="265447"/>
                  </a:lnTo>
                  <a:lnTo>
                    <a:pt x="311016" y="146320"/>
                  </a:lnTo>
                  <a:lnTo>
                    <a:pt x="267970" y="71118"/>
                  </a:lnTo>
                  <a:lnTo>
                    <a:pt x="177774" y="0"/>
                  </a:lnTo>
                  <a:close/>
                </a:path>
              </a:pathLst>
            </a:custGeom>
            <a:solidFill>
              <a:srgbClr val="AE1122"/>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29" name="object 29"/>
            <p:cNvSpPr/>
            <p:nvPr/>
          </p:nvSpPr>
          <p:spPr>
            <a:xfrm>
              <a:off x="904907" y="10630878"/>
              <a:ext cx="193675" cy="103505"/>
            </a:xfrm>
            <a:custGeom>
              <a:avLst/>
              <a:gdLst/>
              <a:ahLst/>
              <a:cxnLst/>
              <a:rect l="l" t="t" r="r" b="b"/>
              <a:pathLst>
                <a:path w="193675" h="103504">
                  <a:moveTo>
                    <a:pt x="30679" y="0"/>
                  </a:moveTo>
                  <a:lnTo>
                    <a:pt x="0" y="103033"/>
                  </a:lnTo>
                  <a:lnTo>
                    <a:pt x="193428" y="103033"/>
                  </a:lnTo>
                  <a:lnTo>
                    <a:pt x="30679" y="0"/>
                  </a:lnTo>
                  <a:close/>
                </a:path>
              </a:pathLst>
            </a:custGeom>
            <a:solidFill>
              <a:srgbClr val="CC0935"/>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30" name="object 30"/>
            <p:cNvSpPr/>
            <p:nvPr/>
          </p:nvSpPr>
          <p:spPr>
            <a:xfrm>
              <a:off x="953911" y="10385830"/>
              <a:ext cx="160020" cy="184150"/>
            </a:xfrm>
            <a:custGeom>
              <a:avLst/>
              <a:gdLst/>
              <a:ahLst/>
              <a:cxnLst/>
              <a:rect l="l" t="t" r="r" b="b"/>
              <a:pathLst>
                <a:path w="160019" h="184150">
                  <a:moveTo>
                    <a:pt x="54678" y="0"/>
                  </a:moveTo>
                  <a:lnTo>
                    <a:pt x="0" y="183648"/>
                  </a:lnTo>
                  <a:lnTo>
                    <a:pt x="159461" y="82636"/>
                  </a:lnTo>
                  <a:lnTo>
                    <a:pt x="54678" y="0"/>
                  </a:lnTo>
                  <a:close/>
                </a:path>
              </a:pathLst>
            </a:custGeom>
            <a:solidFill>
              <a:srgbClr val="D70926"/>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31" name="object 31"/>
            <p:cNvSpPr/>
            <p:nvPr/>
          </p:nvSpPr>
          <p:spPr>
            <a:xfrm>
              <a:off x="691797" y="10424811"/>
              <a:ext cx="29845" cy="64769"/>
            </a:xfrm>
            <a:custGeom>
              <a:avLst/>
              <a:gdLst/>
              <a:ahLst/>
              <a:cxnLst/>
              <a:rect l="l" t="t" r="r" b="b"/>
              <a:pathLst>
                <a:path w="29845" h="64770">
                  <a:moveTo>
                    <a:pt x="29653" y="0"/>
                  </a:moveTo>
                  <a:lnTo>
                    <a:pt x="0" y="51757"/>
                  </a:lnTo>
                  <a:lnTo>
                    <a:pt x="20240" y="64584"/>
                  </a:lnTo>
                  <a:lnTo>
                    <a:pt x="29653" y="0"/>
                  </a:lnTo>
                  <a:close/>
                </a:path>
              </a:pathLst>
            </a:custGeom>
            <a:solidFill>
              <a:srgbClr val="E73B2B"/>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32" name="object 32"/>
            <p:cNvSpPr/>
            <p:nvPr/>
          </p:nvSpPr>
          <p:spPr>
            <a:xfrm>
              <a:off x="676335" y="10678365"/>
              <a:ext cx="69850" cy="55880"/>
            </a:xfrm>
            <a:custGeom>
              <a:avLst/>
              <a:gdLst/>
              <a:ahLst/>
              <a:cxnLst/>
              <a:rect l="l" t="t" r="r" b="b"/>
              <a:pathLst>
                <a:path w="69850" h="55879">
                  <a:moveTo>
                    <a:pt x="8114" y="0"/>
                  </a:moveTo>
                  <a:lnTo>
                    <a:pt x="0" y="55548"/>
                  </a:lnTo>
                  <a:lnTo>
                    <a:pt x="17905" y="55548"/>
                  </a:lnTo>
                  <a:lnTo>
                    <a:pt x="69453" y="22889"/>
                  </a:lnTo>
                  <a:lnTo>
                    <a:pt x="8114" y="0"/>
                  </a:lnTo>
                  <a:close/>
                </a:path>
              </a:pathLst>
            </a:custGeom>
            <a:solidFill>
              <a:srgbClr val="E50051"/>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33" name="object 33"/>
            <p:cNvSpPr/>
            <p:nvPr/>
          </p:nvSpPr>
          <p:spPr>
            <a:xfrm>
              <a:off x="955075" y="10329370"/>
              <a:ext cx="70485" cy="56515"/>
            </a:xfrm>
            <a:custGeom>
              <a:avLst/>
              <a:gdLst/>
              <a:ahLst/>
              <a:cxnLst/>
              <a:rect l="l" t="t" r="r" b="b"/>
              <a:pathLst>
                <a:path w="70484" h="56515">
                  <a:moveTo>
                    <a:pt x="70353" y="0"/>
                  </a:moveTo>
                  <a:lnTo>
                    <a:pt x="0" y="14250"/>
                  </a:lnTo>
                  <a:lnTo>
                    <a:pt x="53506" y="56459"/>
                  </a:lnTo>
                  <a:lnTo>
                    <a:pt x="70353" y="0"/>
                  </a:lnTo>
                  <a:close/>
                </a:path>
              </a:pathLst>
            </a:custGeom>
            <a:solidFill>
              <a:srgbClr val="D70926"/>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34" name="object 34"/>
            <p:cNvSpPr/>
            <p:nvPr/>
          </p:nvSpPr>
          <p:spPr>
            <a:xfrm>
              <a:off x="694235" y="10701253"/>
              <a:ext cx="139700" cy="33020"/>
            </a:xfrm>
            <a:custGeom>
              <a:avLst/>
              <a:gdLst/>
              <a:ahLst/>
              <a:cxnLst/>
              <a:rect l="l" t="t" r="r" b="b"/>
              <a:pathLst>
                <a:path w="139700" h="33020">
                  <a:moveTo>
                    <a:pt x="51558" y="0"/>
                  </a:moveTo>
                  <a:lnTo>
                    <a:pt x="0" y="32658"/>
                  </a:lnTo>
                  <a:lnTo>
                    <a:pt x="139126" y="32658"/>
                  </a:lnTo>
                  <a:lnTo>
                    <a:pt x="51558" y="0"/>
                  </a:lnTo>
                  <a:close/>
                </a:path>
              </a:pathLst>
            </a:custGeom>
            <a:solidFill>
              <a:srgbClr val="6F1231"/>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35" name="object 35"/>
            <p:cNvSpPr/>
            <p:nvPr/>
          </p:nvSpPr>
          <p:spPr>
            <a:xfrm>
              <a:off x="544490" y="10645114"/>
              <a:ext cx="140335" cy="88900"/>
            </a:xfrm>
            <a:custGeom>
              <a:avLst/>
              <a:gdLst/>
              <a:ahLst/>
              <a:cxnLst/>
              <a:rect l="l" t="t" r="r" b="b"/>
              <a:pathLst>
                <a:path w="140334" h="88900">
                  <a:moveTo>
                    <a:pt x="50836" y="0"/>
                  </a:moveTo>
                  <a:lnTo>
                    <a:pt x="0" y="88803"/>
                  </a:lnTo>
                  <a:lnTo>
                    <a:pt x="131849" y="88803"/>
                  </a:lnTo>
                  <a:lnTo>
                    <a:pt x="139964" y="33255"/>
                  </a:lnTo>
                  <a:lnTo>
                    <a:pt x="50836" y="0"/>
                  </a:lnTo>
                  <a:close/>
                </a:path>
              </a:pathLst>
            </a:custGeom>
            <a:solidFill>
              <a:srgbClr val="E94884"/>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36" name="object 36"/>
            <p:cNvSpPr/>
            <p:nvPr/>
          </p:nvSpPr>
          <p:spPr>
            <a:xfrm>
              <a:off x="595323" y="10476575"/>
              <a:ext cx="116839" cy="201930"/>
            </a:xfrm>
            <a:custGeom>
              <a:avLst/>
              <a:gdLst/>
              <a:ahLst/>
              <a:cxnLst/>
              <a:rect l="l" t="t" r="r" b="b"/>
              <a:pathLst>
                <a:path w="116840" h="201929">
                  <a:moveTo>
                    <a:pt x="96478" y="0"/>
                  </a:moveTo>
                  <a:lnTo>
                    <a:pt x="0" y="168539"/>
                  </a:lnTo>
                  <a:lnTo>
                    <a:pt x="89128" y="201784"/>
                  </a:lnTo>
                  <a:lnTo>
                    <a:pt x="116718" y="12816"/>
                  </a:lnTo>
                  <a:lnTo>
                    <a:pt x="96478" y="0"/>
                  </a:lnTo>
                  <a:close/>
                </a:path>
              </a:pathLst>
            </a:custGeom>
            <a:solidFill>
              <a:srgbClr val="E50051"/>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37" name="object 37"/>
            <p:cNvSpPr/>
            <p:nvPr/>
          </p:nvSpPr>
          <p:spPr>
            <a:xfrm>
              <a:off x="712042" y="10343615"/>
              <a:ext cx="296545" cy="262890"/>
            </a:xfrm>
            <a:custGeom>
              <a:avLst/>
              <a:gdLst/>
              <a:ahLst/>
              <a:cxnLst/>
              <a:rect l="l" t="t" r="r" b="b"/>
              <a:pathLst>
                <a:path w="296544" h="262890">
                  <a:moveTo>
                    <a:pt x="243039" y="0"/>
                  </a:moveTo>
                  <a:lnTo>
                    <a:pt x="31297" y="42982"/>
                  </a:lnTo>
                  <a:lnTo>
                    <a:pt x="9402" y="81191"/>
                  </a:lnTo>
                  <a:lnTo>
                    <a:pt x="0" y="145775"/>
                  </a:lnTo>
                  <a:lnTo>
                    <a:pt x="184182" y="262358"/>
                  </a:lnTo>
                  <a:lnTo>
                    <a:pt x="241866" y="225867"/>
                  </a:lnTo>
                  <a:lnTo>
                    <a:pt x="296545" y="42208"/>
                  </a:lnTo>
                  <a:lnTo>
                    <a:pt x="243039" y="0"/>
                  </a:lnTo>
                  <a:close/>
                </a:path>
              </a:pathLst>
            </a:custGeom>
            <a:solidFill>
              <a:srgbClr val="E62A32"/>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pic>
          <p:nvPicPr>
            <p:cNvPr id="38" name="object 38"/>
            <p:cNvPicPr/>
            <p:nvPr/>
          </p:nvPicPr>
          <p:blipFill>
            <a:blip r:embed="rId14" cstate="print"/>
            <a:stretch>
              <a:fillRect/>
            </a:stretch>
          </p:blipFill>
          <p:spPr>
            <a:xfrm>
              <a:off x="743344" y="10150313"/>
              <a:ext cx="406335" cy="318149"/>
            </a:xfrm>
            <a:prstGeom prst="rect">
              <a:avLst/>
            </a:prstGeom>
          </p:spPr>
        </p:pic>
        <p:sp>
          <p:nvSpPr>
            <p:cNvPr id="39" name="object 39"/>
            <p:cNvSpPr/>
            <p:nvPr/>
          </p:nvSpPr>
          <p:spPr>
            <a:xfrm>
              <a:off x="0" y="9355874"/>
              <a:ext cx="20104100" cy="1953260"/>
            </a:xfrm>
            <a:custGeom>
              <a:avLst/>
              <a:gdLst/>
              <a:ahLst/>
              <a:cxnLst/>
              <a:rect l="l" t="t" r="r" b="b"/>
              <a:pathLst>
                <a:path w="20104100" h="1953259">
                  <a:moveTo>
                    <a:pt x="0" y="0"/>
                  </a:moveTo>
                  <a:lnTo>
                    <a:pt x="0" y="1952681"/>
                  </a:lnTo>
                  <a:lnTo>
                    <a:pt x="20104100" y="1952681"/>
                  </a:lnTo>
                  <a:lnTo>
                    <a:pt x="20104100" y="1084015"/>
                  </a:lnTo>
                  <a:lnTo>
                    <a:pt x="0" y="0"/>
                  </a:lnTo>
                  <a:close/>
                </a:path>
              </a:pathLst>
            </a:custGeom>
            <a:solidFill>
              <a:srgbClr val="FFFFFF"/>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pic>
          <p:nvPicPr>
            <p:cNvPr id="40" name="object 40"/>
            <p:cNvPicPr/>
            <p:nvPr/>
          </p:nvPicPr>
          <p:blipFill>
            <a:blip r:embed="rId4" cstate="print"/>
            <a:stretch>
              <a:fillRect/>
            </a:stretch>
          </p:blipFill>
          <p:spPr>
            <a:xfrm>
              <a:off x="1505250" y="10227988"/>
              <a:ext cx="154225" cy="219427"/>
            </a:xfrm>
            <a:prstGeom prst="rect">
              <a:avLst/>
            </a:prstGeom>
          </p:spPr>
        </p:pic>
        <p:pic>
          <p:nvPicPr>
            <p:cNvPr id="41" name="object 41"/>
            <p:cNvPicPr/>
            <p:nvPr/>
          </p:nvPicPr>
          <p:blipFill>
            <a:blip r:embed="rId5" cstate="print"/>
            <a:stretch>
              <a:fillRect/>
            </a:stretch>
          </p:blipFill>
          <p:spPr>
            <a:xfrm>
              <a:off x="1682349" y="10227998"/>
              <a:ext cx="493150" cy="223125"/>
            </a:xfrm>
            <a:prstGeom prst="rect">
              <a:avLst/>
            </a:prstGeom>
          </p:spPr>
        </p:pic>
        <p:pic>
          <p:nvPicPr>
            <p:cNvPr id="42" name="object 42"/>
            <p:cNvPicPr/>
            <p:nvPr/>
          </p:nvPicPr>
          <p:blipFill>
            <a:blip r:embed="rId6" cstate="print"/>
            <a:stretch>
              <a:fillRect/>
            </a:stretch>
          </p:blipFill>
          <p:spPr>
            <a:xfrm>
              <a:off x="2212080" y="10286101"/>
              <a:ext cx="148330" cy="161314"/>
            </a:xfrm>
            <a:prstGeom prst="rect">
              <a:avLst/>
            </a:prstGeom>
          </p:spPr>
        </p:pic>
        <p:pic>
          <p:nvPicPr>
            <p:cNvPr id="43" name="object 43"/>
            <p:cNvPicPr/>
            <p:nvPr/>
          </p:nvPicPr>
          <p:blipFill>
            <a:blip r:embed="rId7" cstate="print"/>
            <a:stretch>
              <a:fillRect/>
            </a:stretch>
          </p:blipFill>
          <p:spPr>
            <a:xfrm>
              <a:off x="2386686" y="10286103"/>
              <a:ext cx="148676" cy="165021"/>
            </a:xfrm>
            <a:prstGeom prst="rect">
              <a:avLst/>
            </a:prstGeom>
          </p:spPr>
        </p:pic>
        <p:sp>
          <p:nvSpPr>
            <p:cNvPr id="44" name="object 44"/>
            <p:cNvSpPr/>
            <p:nvPr/>
          </p:nvSpPr>
          <p:spPr>
            <a:xfrm>
              <a:off x="2558160" y="10227998"/>
              <a:ext cx="39370" cy="219710"/>
            </a:xfrm>
            <a:custGeom>
              <a:avLst/>
              <a:gdLst/>
              <a:ahLst/>
              <a:cxnLst/>
              <a:rect l="l" t="t" r="r" b="b"/>
              <a:pathLst>
                <a:path w="39369" h="219709">
                  <a:moveTo>
                    <a:pt x="34606" y="61809"/>
                  </a:moveTo>
                  <a:lnTo>
                    <a:pt x="4314" y="61809"/>
                  </a:lnTo>
                  <a:lnTo>
                    <a:pt x="0" y="66448"/>
                  </a:lnTo>
                  <a:lnTo>
                    <a:pt x="0" y="215082"/>
                  </a:lnTo>
                  <a:lnTo>
                    <a:pt x="4314" y="219417"/>
                  </a:lnTo>
                  <a:lnTo>
                    <a:pt x="34606" y="219417"/>
                  </a:lnTo>
                  <a:lnTo>
                    <a:pt x="38930" y="215082"/>
                  </a:lnTo>
                  <a:lnTo>
                    <a:pt x="38930" y="66448"/>
                  </a:lnTo>
                  <a:lnTo>
                    <a:pt x="34606" y="61809"/>
                  </a:lnTo>
                  <a:close/>
                </a:path>
                <a:path w="39369" h="219709">
                  <a:moveTo>
                    <a:pt x="34606" y="0"/>
                  </a:moveTo>
                  <a:lnTo>
                    <a:pt x="4314" y="0"/>
                  </a:lnTo>
                  <a:lnTo>
                    <a:pt x="0" y="4628"/>
                  </a:lnTo>
                  <a:lnTo>
                    <a:pt x="0" y="30585"/>
                  </a:lnTo>
                  <a:lnTo>
                    <a:pt x="4314" y="34909"/>
                  </a:lnTo>
                  <a:lnTo>
                    <a:pt x="34606" y="34909"/>
                  </a:lnTo>
                  <a:lnTo>
                    <a:pt x="39234" y="30585"/>
                  </a:lnTo>
                  <a:lnTo>
                    <a:pt x="39234" y="4628"/>
                  </a:lnTo>
                  <a:lnTo>
                    <a:pt x="34606" y="0"/>
                  </a:lnTo>
                  <a:close/>
                </a:path>
              </a:pathLst>
            </a:custGeom>
            <a:solidFill>
              <a:srgbClr val="4F1C27"/>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pic>
          <p:nvPicPr>
            <p:cNvPr id="45" name="object 45"/>
            <p:cNvPicPr/>
            <p:nvPr/>
          </p:nvPicPr>
          <p:blipFill>
            <a:blip r:embed="rId8" cstate="print"/>
            <a:stretch>
              <a:fillRect/>
            </a:stretch>
          </p:blipFill>
          <p:spPr>
            <a:xfrm>
              <a:off x="2624987" y="10286103"/>
              <a:ext cx="149880" cy="165021"/>
            </a:xfrm>
            <a:prstGeom prst="rect">
              <a:avLst/>
            </a:prstGeom>
          </p:spPr>
        </p:pic>
        <p:pic>
          <p:nvPicPr>
            <p:cNvPr id="46" name="object 46"/>
            <p:cNvPicPr/>
            <p:nvPr/>
          </p:nvPicPr>
          <p:blipFill>
            <a:blip r:embed="rId9" cstate="print"/>
            <a:stretch>
              <a:fillRect/>
            </a:stretch>
          </p:blipFill>
          <p:spPr>
            <a:xfrm>
              <a:off x="1481785" y="10515363"/>
              <a:ext cx="192214" cy="219417"/>
            </a:xfrm>
            <a:prstGeom prst="rect">
              <a:avLst/>
            </a:prstGeom>
          </p:spPr>
        </p:pic>
        <p:pic>
          <p:nvPicPr>
            <p:cNvPr id="47" name="object 47"/>
            <p:cNvPicPr/>
            <p:nvPr/>
          </p:nvPicPr>
          <p:blipFill>
            <a:blip r:embed="rId10" cstate="print"/>
            <a:stretch>
              <a:fillRect/>
            </a:stretch>
          </p:blipFill>
          <p:spPr>
            <a:xfrm>
              <a:off x="1695208" y="10573480"/>
              <a:ext cx="148288" cy="161303"/>
            </a:xfrm>
            <a:prstGeom prst="rect">
              <a:avLst/>
            </a:prstGeom>
          </p:spPr>
        </p:pic>
        <p:sp>
          <p:nvSpPr>
            <p:cNvPr id="48" name="object 48"/>
            <p:cNvSpPr/>
            <p:nvPr/>
          </p:nvSpPr>
          <p:spPr>
            <a:xfrm>
              <a:off x="1862963" y="10534224"/>
              <a:ext cx="511175" cy="204470"/>
            </a:xfrm>
            <a:custGeom>
              <a:avLst/>
              <a:gdLst/>
              <a:ahLst/>
              <a:cxnLst/>
              <a:rect l="l" t="t" r="r" b="b"/>
              <a:pathLst>
                <a:path w="511175" h="204470">
                  <a:moveTo>
                    <a:pt x="98577" y="170891"/>
                  </a:moveTo>
                  <a:lnTo>
                    <a:pt x="95186" y="167817"/>
                  </a:lnTo>
                  <a:lnTo>
                    <a:pt x="85636" y="166878"/>
                  </a:lnTo>
                  <a:lnTo>
                    <a:pt x="77101" y="165074"/>
                  </a:lnTo>
                  <a:lnTo>
                    <a:pt x="68884" y="160553"/>
                  </a:lnTo>
                  <a:lnTo>
                    <a:pt x="62712" y="151853"/>
                  </a:lnTo>
                  <a:lnTo>
                    <a:pt x="60274" y="137528"/>
                  </a:lnTo>
                  <a:lnTo>
                    <a:pt x="60274" y="76327"/>
                  </a:lnTo>
                  <a:lnTo>
                    <a:pt x="91465" y="76327"/>
                  </a:lnTo>
                  <a:lnTo>
                    <a:pt x="96113" y="72021"/>
                  </a:lnTo>
                  <a:lnTo>
                    <a:pt x="96113" y="49758"/>
                  </a:lnTo>
                  <a:lnTo>
                    <a:pt x="91465" y="45123"/>
                  </a:lnTo>
                  <a:lnTo>
                    <a:pt x="60274" y="45123"/>
                  </a:lnTo>
                  <a:lnTo>
                    <a:pt x="60274" y="4635"/>
                  </a:lnTo>
                  <a:lnTo>
                    <a:pt x="55626" y="0"/>
                  </a:lnTo>
                  <a:lnTo>
                    <a:pt x="26581" y="0"/>
                  </a:lnTo>
                  <a:lnTo>
                    <a:pt x="21920" y="4635"/>
                  </a:lnTo>
                  <a:lnTo>
                    <a:pt x="21920" y="45123"/>
                  </a:lnTo>
                  <a:lnTo>
                    <a:pt x="4330" y="45123"/>
                  </a:lnTo>
                  <a:lnTo>
                    <a:pt x="0" y="49758"/>
                  </a:lnTo>
                  <a:lnTo>
                    <a:pt x="0" y="72021"/>
                  </a:lnTo>
                  <a:lnTo>
                    <a:pt x="4330" y="76327"/>
                  </a:lnTo>
                  <a:lnTo>
                    <a:pt x="21005" y="76327"/>
                  </a:lnTo>
                  <a:lnTo>
                    <a:pt x="21005" y="144322"/>
                  </a:lnTo>
                  <a:lnTo>
                    <a:pt x="26657" y="171348"/>
                  </a:lnTo>
                  <a:lnTo>
                    <a:pt x="41211" y="189217"/>
                  </a:lnTo>
                  <a:lnTo>
                    <a:pt x="61036" y="199072"/>
                  </a:lnTo>
                  <a:lnTo>
                    <a:pt x="82499" y="202107"/>
                  </a:lnTo>
                  <a:lnTo>
                    <a:pt x="93332" y="202107"/>
                  </a:lnTo>
                  <a:lnTo>
                    <a:pt x="98577" y="198399"/>
                  </a:lnTo>
                  <a:lnTo>
                    <a:pt x="98577" y="170891"/>
                  </a:lnTo>
                  <a:close/>
                </a:path>
                <a:path w="511175" h="204470">
                  <a:moveTo>
                    <a:pt x="351853" y="48831"/>
                  </a:moveTo>
                  <a:lnTo>
                    <a:pt x="347853" y="42964"/>
                  </a:lnTo>
                  <a:lnTo>
                    <a:pt x="316623" y="42964"/>
                  </a:lnTo>
                  <a:lnTo>
                    <a:pt x="312013" y="46672"/>
                  </a:lnTo>
                  <a:lnTo>
                    <a:pt x="310134" y="54381"/>
                  </a:lnTo>
                  <a:lnTo>
                    <a:pt x="285102" y="146494"/>
                  </a:lnTo>
                  <a:lnTo>
                    <a:pt x="282943" y="154825"/>
                  </a:lnTo>
                  <a:lnTo>
                    <a:pt x="281698" y="163182"/>
                  </a:lnTo>
                  <a:lnTo>
                    <a:pt x="281076" y="163182"/>
                  </a:lnTo>
                  <a:lnTo>
                    <a:pt x="280162" y="154825"/>
                  </a:lnTo>
                  <a:lnTo>
                    <a:pt x="277698" y="146494"/>
                  </a:lnTo>
                  <a:lnTo>
                    <a:pt x="262610" y="93637"/>
                  </a:lnTo>
                  <a:lnTo>
                    <a:pt x="251409" y="54381"/>
                  </a:lnTo>
                  <a:lnTo>
                    <a:pt x="249555" y="46990"/>
                  </a:lnTo>
                  <a:lnTo>
                    <a:pt x="244906" y="43268"/>
                  </a:lnTo>
                  <a:lnTo>
                    <a:pt x="217728" y="43268"/>
                  </a:lnTo>
                  <a:lnTo>
                    <a:pt x="212788" y="46990"/>
                  </a:lnTo>
                  <a:lnTo>
                    <a:pt x="211239" y="54381"/>
                  </a:lnTo>
                  <a:lnTo>
                    <a:pt x="184645" y="146494"/>
                  </a:lnTo>
                  <a:lnTo>
                    <a:pt x="182511" y="154825"/>
                  </a:lnTo>
                  <a:lnTo>
                    <a:pt x="181254" y="163182"/>
                  </a:lnTo>
                  <a:lnTo>
                    <a:pt x="180657" y="163182"/>
                  </a:lnTo>
                  <a:lnTo>
                    <a:pt x="179400" y="154825"/>
                  </a:lnTo>
                  <a:lnTo>
                    <a:pt x="177546" y="146494"/>
                  </a:lnTo>
                  <a:lnTo>
                    <a:pt x="152196" y="54381"/>
                  </a:lnTo>
                  <a:lnTo>
                    <a:pt x="150723" y="46990"/>
                  </a:lnTo>
                  <a:lnTo>
                    <a:pt x="150660" y="46672"/>
                  </a:lnTo>
                  <a:lnTo>
                    <a:pt x="146011" y="42964"/>
                  </a:lnTo>
                  <a:lnTo>
                    <a:pt x="114490" y="42964"/>
                  </a:lnTo>
                  <a:lnTo>
                    <a:pt x="110185" y="48831"/>
                  </a:lnTo>
                  <a:lnTo>
                    <a:pt x="112649" y="57480"/>
                  </a:lnTo>
                  <a:lnTo>
                    <a:pt x="153314" y="189445"/>
                  </a:lnTo>
                  <a:lnTo>
                    <a:pt x="155524" y="196850"/>
                  </a:lnTo>
                  <a:lnTo>
                    <a:pt x="155613" y="197154"/>
                  </a:lnTo>
                  <a:lnTo>
                    <a:pt x="160248" y="200571"/>
                  </a:lnTo>
                  <a:lnTo>
                    <a:pt x="196710" y="200571"/>
                  </a:lnTo>
                  <a:lnTo>
                    <a:pt x="201345" y="196850"/>
                  </a:lnTo>
                  <a:lnTo>
                    <a:pt x="203123" y="189788"/>
                  </a:lnTo>
                  <a:lnTo>
                    <a:pt x="203200" y="189445"/>
                  </a:lnTo>
                  <a:lnTo>
                    <a:pt x="211137" y="163182"/>
                  </a:lnTo>
                  <a:lnTo>
                    <a:pt x="226999" y="110629"/>
                  </a:lnTo>
                  <a:lnTo>
                    <a:pt x="229489" y="102298"/>
                  </a:lnTo>
                  <a:lnTo>
                    <a:pt x="231025" y="93637"/>
                  </a:lnTo>
                  <a:lnTo>
                    <a:pt x="231635" y="93637"/>
                  </a:lnTo>
                  <a:lnTo>
                    <a:pt x="232892" y="102298"/>
                  </a:lnTo>
                  <a:lnTo>
                    <a:pt x="235318" y="110629"/>
                  </a:lnTo>
                  <a:lnTo>
                    <a:pt x="259143" y="189445"/>
                  </a:lnTo>
                  <a:lnTo>
                    <a:pt x="260997" y="196850"/>
                  </a:lnTo>
                  <a:lnTo>
                    <a:pt x="265938" y="200571"/>
                  </a:lnTo>
                  <a:lnTo>
                    <a:pt x="301802" y="200571"/>
                  </a:lnTo>
                  <a:lnTo>
                    <a:pt x="306743" y="197154"/>
                  </a:lnTo>
                  <a:lnTo>
                    <a:pt x="308902" y="189788"/>
                  </a:lnTo>
                  <a:lnTo>
                    <a:pt x="317042" y="163182"/>
                  </a:lnTo>
                  <a:lnTo>
                    <a:pt x="349364" y="57480"/>
                  </a:lnTo>
                  <a:lnTo>
                    <a:pt x="351853" y="48831"/>
                  </a:lnTo>
                  <a:close/>
                </a:path>
                <a:path w="511175" h="204470">
                  <a:moveTo>
                    <a:pt x="511035" y="114350"/>
                  </a:moveTo>
                  <a:lnTo>
                    <a:pt x="497662" y="68922"/>
                  </a:lnTo>
                  <a:lnTo>
                    <a:pt x="472135" y="45707"/>
                  </a:lnTo>
                  <a:lnTo>
                    <a:pt x="472135" y="103822"/>
                  </a:lnTo>
                  <a:lnTo>
                    <a:pt x="402272" y="103822"/>
                  </a:lnTo>
                  <a:lnTo>
                    <a:pt x="406933" y="89509"/>
                  </a:lnTo>
                  <a:lnTo>
                    <a:pt x="415124" y="78498"/>
                  </a:lnTo>
                  <a:lnTo>
                    <a:pt x="426389" y="71424"/>
                  </a:lnTo>
                  <a:lnTo>
                    <a:pt x="440296" y="68922"/>
                  </a:lnTo>
                  <a:lnTo>
                    <a:pt x="452742" y="71285"/>
                  </a:lnTo>
                  <a:lnTo>
                    <a:pt x="462699" y="78143"/>
                  </a:lnTo>
                  <a:lnTo>
                    <a:pt x="469404" y="89115"/>
                  </a:lnTo>
                  <a:lnTo>
                    <a:pt x="472135" y="103822"/>
                  </a:lnTo>
                  <a:lnTo>
                    <a:pt x="472135" y="45707"/>
                  </a:lnTo>
                  <a:lnTo>
                    <a:pt x="471017" y="44907"/>
                  </a:lnTo>
                  <a:lnTo>
                    <a:pt x="441210" y="39255"/>
                  </a:lnTo>
                  <a:lnTo>
                    <a:pt x="408762" y="45326"/>
                  </a:lnTo>
                  <a:lnTo>
                    <a:pt x="383451" y="62318"/>
                  </a:lnTo>
                  <a:lnTo>
                    <a:pt x="367017" y="88392"/>
                  </a:lnTo>
                  <a:lnTo>
                    <a:pt x="361264" y="121158"/>
                  </a:lnTo>
                  <a:lnTo>
                    <a:pt x="361162" y="121754"/>
                  </a:lnTo>
                  <a:lnTo>
                    <a:pt x="367042" y="153555"/>
                  </a:lnTo>
                  <a:lnTo>
                    <a:pt x="383921" y="179832"/>
                  </a:lnTo>
                  <a:lnTo>
                    <a:pt x="410578" y="197700"/>
                  </a:lnTo>
                  <a:lnTo>
                    <a:pt x="445858" y="204292"/>
                  </a:lnTo>
                  <a:lnTo>
                    <a:pt x="463207" y="202742"/>
                  </a:lnTo>
                  <a:lnTo>
                    <a:pt x="499313" y="188531"/>
                  </a:lnTo>
                  <a:lnTo>
                    <a:pt x="507339" y="178320"/>
                  </a:lnTo>
                  <a:lnTo>
                    <a:pt x="503631" y="171208"/>
                  </a:lnTo>
                  <a:lnTo>
                    <a:pt x="503440" y="170903"/>
                  </a:lnTo>
                  <a:lnTo>
                    <a:pt x="499922" y="165036"/>
                  </a:lnTo>
                  <a:lnTo>
                    <a:pt x="495909" y="157949"/>
                  </a:lnTo>
                  <a:lnTo>
                    <a:pt x="490347" y="156997"/>
                  </a:lnTo>
                  <a:lnTo>
                    <a:pt x="482638" y="160705"/>
                  </a:lnTo>
                  <a:lnTo>
                    <a:pt x="476224" y="164249"/>
                  </a:lnTo>
                  <a:lnTo>
                    <a:pt x="468287" y="167538"/>
                  </a:lnTo>
                  <a:lnTo>
                    <a:pt x="459016" y="169951"/>
                  </a:lnTo>
                  <a:lnTo>
                    <a:pt x="448627" y="170903"/>
                  </a:lnTo>
                  <a:lnTo>
                    <a:pt x="431546" y="168135"/>
                  </a:lnTo>
                  <a:lnTo>
                    <a:pt x="416979" y="159931"/>
                  </a:lnTo>
                  <a:lnTo>
                    <a:pt x="406425" y="146392"/>
                  </a:lnTo>
                  <a:lnTo>
                    <a:pt x="401320" y="127647"/>
                  </a:lnTo>
                  <a:lnTo>
                    <a:pt x="505206" y="127647"/>
                  </a:lnTo>
                  <a:lnTo>
                    <a:pt x="511035" y="121158"/>
                  </a:lnTo>
                  <a:lnTo>
                    <a:pt x="511035" y="114350"/>
                  </a:lnTo>
                  <a:close/>
                </a:path>
              </a:pathLst>
            </a:custGeom>
            <a:solidFill>
              <a:srgbClr val="4F1C27"/>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pic>
          <p:nvPicPr>
            <p:cNvPr id="49" name="object 49"/>
            <p:cNvPicPr/>
            <p:nvPr/>
          </p:nvPicPr>
          <p:blipFill>
            <a:blip r:embed="rId11" cstate="print"/>
            <a:stretch>
              <a:fillRect/>
            </a:stretch>
          </p:blipFill>
          <p:spPr>
            <a:xfrm>
              <a:off x="2402083" y="10573480"/>
              <a:ext cx="270027" cy="223134"/>
            </a:xfrm>
            <a:prstGeom prst="rect">
              <a:avLst/>
            </a:prstGeom>
          </p:spPr>
        </p:pic>
        <p:pic>
          <p:nvPicPr>
            <p:cNvPr id="50" name="object 50"/>
            <p:cNvPicPr/>
            <p:nvPr/>
          </p:nvPicPr>
          <p:blipFill>
            <a:blip r:embed="rId13" cstate="print"/>
            <a:stretch>
              <a:fillRect/>
            </a:stretch>
          </p:blipFill>
          <p:spPr>
            <a:xfrm>
              <a:off x="2691961" y="10573477"/>
              <a:ext cx="149880" cy="165031"/>
            </a:xfrm>
            <a:prstGeom prst="rect">
              <a:avLst/>
            </a:prstGeom>
          </p:spPr>
        </p:pic>
        <p:pic>
          <p:nvPicPr>
            <p:cNvPr id="51" name="object 51"/>
            <p:cNvPicPr/>
            <p:nvPr/>
          </p:nvPicPr>
          <p:blipFill>
            <a:blip r:embed="rId12" cstate="print"/>
            <a:stretch>
              <a:fillRect/>
            </a:stretch>
          </p:blipFill>
          <p:spPr>
            <a:xfrm>
              <a:off x="2869901" y="10573480"/>
              <a:ext cx="148341" cy="161303"/>
            </a:xfrm>
            <a:prstGeom prst="rect">
              <a:avLst/>
            </a:prstGeom>
          </p:spPr>
        </p:pic>
        <p:sp>
          <p:nvSpPr>
            <p:cNvPr id="52" name="object 52"/>
            <p:cNvSpPr/>
            <p:nvPr/>
          </p:nvSpPr>
          <p:spPr>
            <a:xfrm>
              <a:off x="745792" y="10605976"/>
              <a:ext cx="189865" cy="128270"/>
            </a:xfrm>
            <a:custGeom>
              <a:avLst/>
              <a:gdLst/>
              <a:ahLst/>
              <a:cxnLst/>
              <a:rect l="l" t="t" r="r" b="b"/>
              <a:pathLst>
                <a:path w="189865" h="128270">
                  <a:moveTo>
                    <a:pt x="150435" y="0"/>
                  </a:moveTo>
                  <a:lnTo>
                    <a:pt x="0" y="95274"/>
                  </a:lnTo>
                  <a:lnTo>
                    <a:pt x="87568" y="127933"/>
                  </a:lnTo>
                  <a:lnTo>
                    <a:pt x="159115" y="127933"/>
                  </a:lnTo>
                  <a:lnTo>
                    <a:pt x="189795" y="24899"/>
                  </a:lnTo>
                  <a:lnTo>
                    <a:pt x="150435" y="0"/>
                  </a:lnTo>
                  <a:close/>
                </a:path>
              </a:pathLst>
            </a:custGeom>
            <a:solidFill>
              <a:srgbClr val="880B3D"/>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53" name="object 53"/>
            <p:cNvSpPr/>
            <p:nvPr/>
          </p:nvSpPr>
          <p:spPr>
            <a:xfrm>
              <a:off x="896226" y="10569484"/>
              <a:ext cx="57785" cy="61594"/>
            </a:xfrm>
            <a:custGeom>
              <a:avLst/>
              <a:gdLst/>
              <a:ahLst/>
              <a:cxnLst/>
              <a:rect l="l" t="t" r="r" b="b"/>
              <a:pathLst>
                <a:path w="57784" h="61595">
                  <a:moveTo>
                    <a:pt x="57684" y="0"/>
                  </a:moveTo>
                  <a:lnTo>
                    <a:pt x="0" y="36491"/>
                  </a:lnTo>
                  <a:lnTo>
                    <a:pt x="39360" y="61390"/>
                  </a:lnTo>
                  <a:lnTo>
                    <a:pt x="57684" y="0"/>
                  </a:lnTo>
                  <a:close/>
                </a:path>
              </a:pathLst>
            </a:custGeom>
            <a:solidFill>
              <a:srgbClr val="CC0935"/>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54" name="object 54"/>
            <p:cNvSpPr/>
            <p:nvPr/>
          </p:nvSpPr>
          <p:spPr>
            <a:xfrm>
              <a:off x="1113368" y="10445468"/>
              <a:ext cx="90805" cy="94615"/>
            </a:xfrm>
            <a:custGeom>
              <a:avLst/>
              <a:gdLst/>
              <a:ahLst/>
              <a:cxnLst/>
              <a:rect l="l" t="t" r="r" b="b"/>
              <a:pathLst>
                <a:path w="90805" h="94615">
                  <a:moveTo>
                    <a:pt x="36313" y="0"/>
                  </a:moveTo>
                  <a:lnTo>
                    <a:pt x="0" y="22994"/>
                  </a:lnTo>
                  <a:lnTo>
                    <a:pt x="90196" y="94112"/>
                  </a:lnTo>
                  <a:lnTo>
                    <a:pt x="36313" y="0"/>
                  </a:lnTo>
                  <a:close/>
                </a:path>
              </a:pathLst>
            </a:custGeom>
            <a:solidFill>
              <a:srgbClr val="A41023"/>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55" name="object 55"/>
            <p:cNvSpPr/>
            <p:nvPr/>
          </p:nvSpPr>
          <p:spPr>
            <a:xfrm>
              <a:off x="684450" y="10489397"/>
              <a:ext cx="212090" cy="212090"/>
            </a:xfrm>
            <a:custGeom>
              <a:avLst/>
              <a:gdLst/>
              <a:ahLst/>
              <a:cxnLst/>
              <a:rect l="l" t="t" r="r" b="b"/>
              <a:pathLst>
                <a:path w="212090" h="212090">
                  <a:moveTo>
                    <a:pt x="27590" y="0"/>
                  </a:moveTo>
                  <a:lnTo>
                    <a:pt x="0" y="188968"/>
                  </a:lnTo>
                  <a:lnTo>
                    <a:pt x="61338" y="211857"/>
                  </a:lnTo>
                  <a:lnTo>
                    <a:pt x="211773" y="116582"/>
                  </a:lnTo>
                  <a:lnTo>
                    <a:pt x="27590" y="0"/>
                  </a:lnTo>
                  <a:close/>
                </a:path>
              </a:pathLst>
            </a:custGeom>
            <a:solidFill>
              <a:srgbClr val="B90845"/>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56" name="object 56"/>
            <p:cNvSpPr/>
            <p:nvPr/>
          </p:nvSpPr>
          <p:spPr>
            <a:xfrm>
              <a:off x="859352" y="10061167"/>
              <a:ext cx="121920" cy="123189"/>
            </a:xfrm>
            <a:custGeom>
              <a:avLst/>
              <a:gdLst/>
              <a:ahLst/>
              <a:cxnLst/>
              <a:rect l="l" t="t" r="r" b="b"/>
              <a:pathLst>
                <a:path w="121919" h="123190">
                  <a:moveTo>
                    <a:pt x="70301" y="0"/>
                  </a:moveTo>
                  <a:lnTo>
                    <a:pt x="0" y="122781"/>
                  </a:lnTo>
                  <a:lnTo>
                    <a:pt x="121336" y="89138"/>
                  </a:lnTo>
                  <a:lnTo>
                    <a:pt x="70301" y="0"/>
                  </a:lnTo>
                  <a:close/>
                </a:path>
              </a:pathLst>
            </a:custGeom>
            <a:solidFill>
              <a:srgbClr val="EE7203"/>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57" name="object 57"/>
            <p:cNvSpPr/>
            <p:nvPr/>
          </p:nvSpPr>
          <p:spPr>
            <a:xfrm>
              <a:off x="1170973" y="10614784"/>
              <a:ext cx="144145" cy="119380"/>
            </a:xfrm>
            <a:custGeom>
              <a:avLst/>
              <a:gdLst/>
              <a:ahLst/>
              <a:cxnLst/>
              <a:rect l="l" t="t" r="r" b="b"/>
              <a:pathLst>
                <a:path w="144144" h="119379">
                  <a:moveTo>
                    <a:pt x="75641" y="0"/>
                  </a:moveTo>
                  <a:lnTo>
                    <a:pt x="0" y="119127"/>
                  </a:lnTo>
                  <a:lnTo>
                    <a:pt x="143859" y="119127"/>
                  </a:lnTo>
                  <a:lnTo>
                    <a:pt x="75641" y="0"/>
                  </a:lnTo>
                  <a:close/>
                </a:path>
              </a:pathLst>
            </a:custGeom>
            <a:solidFill>
              <a:srgbClr val="8F0A26"/>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58" name="object 58"/>
            <p:cNvSpPr/>
            <p:nvPr/>
          </p:nvSpPr>
          <p:spPr>
            <a:xfrm>
              <a:off x="935591" y="10468465"/>
              <a:ext cx="311150" cy="266065"/>
            </a:xfrm>
            <a:custGeom>
              <a:avLst/>
              <a:gdLst/>
              <a:ahLst/>
              <a:cxnLst/>
              <a:rect l="l" t="t" r="r" b="b"/>
              <a:pathLst>
                <a:path w="311150" h="266065">
                  <a:moveTo>
                    <a:pt x="177774" y="0"/>
                  </a:moveTo>
                  <a:lnTo>
                    <a:pt x="18313" y="101012"/>
                  </a:lnTo>
                  <a:lnTo>
                    <a:pt x="0" y="162413"/>
                  </a:lnTo>
                  <a:lnTo>
                    <a:pt x="162738" y="265447"/>
                  </a:lnTo>
                  <a:lnTo>
                    <a:pt x="235385" y="265447"/>
                  </a:lnTo>
                  <a:lnTo>
                    <a:pt x="311016" y="146320"/>
                  </a:lnTo>
                  <a:lnTo>
                    <a:pt x="267970" y="71118"/>
                  </a:lnTo>
                  <a:lnTo>
                    <a:pt x="177774" y="0"/>
                  </a:lnTo>
                  <a:close/>
                </a:path>
              </a:pathLst>
            </a:custGeom>
            <a:solidFill>
              <a:srgbClr val="AE1122"/>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59" name="object 59"/>
            <p:cNvSpPr/>
            <p:nvPr/>
          </p:nvSpPr>
          <p:spPr>
            <a:xfrm>
              <a:off x="904907" y="10630878"/>
              <a:ext cx="193675" cy="103505"/>
            </a:xfrm>
            <a:custGeom>
              <a:avLst/>
              <a:gdLst/>
              <a:ahLst/>
              <a:cxnLst/>
              <a:rect l="l" t="t" r="r" b="b"/>
              <a:pathLst>
                <a:path w="193675" h="103504">
                  <a:moveTo>
                    <a:pt x="30679" y="0"/>
                  </a:moveTo>
                  <a:lnTo>
                    <a:pt x="0" y="103033"/>
                  </a:lnTo>
                  <a:lnTo>
                    <a:pt x="193428" y="103033"/>
                  </a:lnTo>
                  <a:lnTo>
                    <a:pt x="30679" y="0"/>
                  </a:lnTo>
                  <a:close/>
                </a:path>
              </a:pathLst>
            </a:custGeom>
            <a:solidFill>
              <a:srgbClr val="CC0935"/>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60" name="object 60"/>
            <p:cNvSpPr/>
            <p:nvPr/>
          </p:nvSpPr>
          <p:spPr>
            <a:xfrm>
              <a:off x="953911" y="10385830"/>
              <a:ext cx="160020" cy="184150"/>
            </a:xfrm>
            <a:custGeom>
              <a:avLst/>
              <a:gdLst/>
              <a:ahLst/>
              <a:cxnLst/>
              <a:rect l="l" t="t" r="r" b="b"/>
              <a:pathLst>
                <a:path w="160019" h="184150">
                  <a:moveTo>
                    <a:pt x="54678" y="0"/>
                  </a:moveTo>
                  <a:lnTo>
                    <a:pt x="0" y="183648"/>
                  </a:lnTo>
                  <a:lnTo>
                    <a:pt x="159461" y="82636"/>
                  </a:lnTo>
                  <a:lnTo>
                    <a:pt x="54678" y="0"/>
                  </a:lnTo>
                  <a:close/>
                </a:path>
              </a:pathLst>
            </a:custGeom>
            <a:solidFill>
              <a:srgbClr val="D70926"/>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61" name="object 61"/>
            <p:cNvSpPr/>
            <p:nvPr/>
          </p:nvSpPr>
          <p:spPr>
            <a:xfrm>
              <a:off x="691797" y="10424811"/>
              <a:ext cx="29845" cy="64769"/>
            </a:xfrm>
            <a:custGeom>
              <a:avLst/>
              <a:gdLst/>
              <a:ahLst/>
              <a:cxnLst/>
              <a:rect l="l" t="t" r="r" b="b"/>
              <a:pathLst>
                <a:path w="29845" h="64770">
                  <a:moveTo>
                    <a:pt x="29653" y="0"/>
                  </a:moveTo>
                  <a:lnTo>
                    <a:pt x="0" y="51757"/>
                  </a:lnTo>
                  <a:lnTo>
                    <a:pt x="20240" y="64584"/>
                  </a:lnTo>
                  <a:lnTo>
                    <a:pt x="29653" y="0"/>
                  </a:lnTo>
                  <a:close/>
                </a:path>
              </a:pathLst>
            </a:custGeom>
            <a:solidFill>
              <a:srgbClr val="E73B2B"/>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62" name="object 62"/>
            <p:cNvSpPr/>
            <p:nvPr/>
          </p:nvSpPr>
          <p:spPr>
            <a:xfrm>
              <a:off x="676335" y="10678365"/>
              <a:ext cx="69850" cy="55880"/>
            </a:xfrm>
            <a:custGeom>
              <a:avLst/>
              <a:gdLst/>
              <a:ahLst/>
              <a:cxnLst/>
              <a:rect l="l" t="t" r="r" b="b"/>
              <a:pathLst>
                <a:path w="69850" h="55879">
                  <a:moveTo>
                    <a:pt x="8114" y="0"/>
                  </a:moveTo>
                  <a:lnTo>
                    <a:pt x="0" y="55548"/>
                  </a:lnTo>
                  <a:lnTo>
                    <a:pt x="17905" y="55548"/>
                  </a:lnTo>
                  <a:lnTo>
                    <a:pt x="69453" y="22889"/>
                  </a:lnTo>
                  <a:lnTo>
                    <a:pt x="8114" y="0"/>
                  </a:lnTo>
                  <a:close/>
                </a:path>
              </a:pathLst>
            </a:custGeom>
            <a:solidFill>
              <a:srgbClr val="E50051"/>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63" name="object 63"/>
            <p:cNvSpPr/>
            <p:nvPr/>
          </p:nvSpPr>
          <p:spPr>
            <a:xfrm>
              <a:off x="955075" y="10329370"/>
              <a:ext cx="70485" cy="56515"/>
            </a:xfrm>
            <a:custGeom>
              <a:avLst/>
              <a:gdLst/>
              <a:ahLst/>
              <a:cxnLst/>
              <a:rect l="l" t="t" r="r" b="b"/>
              <a:pathLst>
                <a:path w="70484" h="56515">
                  <a:moveTo>
                    <a:pt x="70353" y="0"/>
                  </a:moveTo>
                  <a:lnTo>
                    <a:pt x="0" y="14250"/>
                  </a:lnTo>
                  <a:lnTo>
                    <a:pt x="53506" y="56459"/>
                  </a:lnTo>
                  <a:lnTo>
                    <a:pt x="70353" y="0"/>
                  </a:lnTo>
                  <a:close/>
                </a:path>
              </a:pathLst>
            </a:custGeom>
            <a:solidFill>
              <a:srgbClr val="D70926"/>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64" name="object 64"/>
            <p:cNvSpPr/>
            <p:nvPr/>
          </p:nvSpPr>
          <p:spPr>
            <a:xfrm>
              <a:off x="694235" y="10701253"/>
              <a:ext cx="139700" cy="33020"/>
            </a:xfrm>
            <a:custGeom>
              <a:avLst/>
              <a:gdLst/>
              <a:ahLst/>
              <a:cxnLst/>
              <a:rect l="l" t="t" r="r" b="b"/>
              <a:pathLst>
                <a:path w="139700" h="33020">
                  <a:moveTo>
                    <a:pt x="51558" y="0"/>
                  </a:moveTo>
                  <a:lnTo>
                    <a:pt x="0" y="32658"/>
                  </a:lnTo>
                  <a:lnTo>
                    <a:pt x="139126" y="32658"/>
                  </a:lnTo>
                  <a:lnTo>
                    <a:pt x="51558" y="0"/>
                  </a:lnTo>
                  <a:close/>
                </a:path>
              </a:pathLst>
            </a:custGeom>
            <a:solidFill>
              <a:srgbClr val="6F1231"/>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65" name="object 65"/>
            <p:cNvSpPr/>
            <p:nvPr/>
          </p:nvSpPr>
          <p:spPr>
            <a:xfrm>
              <a:off x="544490" y="10645114"/>
              <a:ext cx="140335" cy="88900"/>
            </a:xfrm>
            <a:custGeom>
              <a:avLst/>
              <a:gdLst/>
              <a:ahLst/>
              <a:cxnLst/>
              <a:rect l="l" t="t" r="r" b="b"/>
              <a:pathLst>
                <a:path w="140334" h="88900">
                  <a:moveTo>
                    <a:pt x="50836" y="0"/>
                  </a:moveTo>
                  <a:lnTo>
                    <a:pt x="0" y="88803"/>
                  </a:lnTo>
                  <a:lnTo>
                    <a:pt x="131849" y="88803"/>
                  </a:lnTo>
                  <a:lnTo>
                    <a:pt x="139964" y="33255"/>
                  </a:lnTo>
                  <a:lnTo>
                    <a:pt x="50836" y="0"/>
                  </a:lnTo>
                  <a:close/>
                </a:path>
              </a:pathLst>
            </a:custGeom>
            <a:solidFill>
              <a:srgbClr val="E94884"/>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66" name="object 66"/>
            <p:cNvSpPr/>
            <p:nvPr/>
          </p:nvSpPr>
          <p:spPr>
            <a:xfrm>
              <a:off x="595323" y="10476575"/>
              <a:ext cx="116839" cy="201930"/>
            </a:xfrm>
            <a:custGeom>
              <a:avLst/>
              <a:gdLst/>
              <a:ahLst/>
              <a:cxnLst/>
              <a:rect l="l" t="t" r="r" b="b"/>
              <a:pathLst>
                <a:path w="116840" h="201929">
                  <a:moveTo>
                    <a:pt x="96478" y="0"/>
                  </a:moveTo>
                  <a:lnTo>
                    <a:pt x="0" y="168539"/>
                  </a:lnTo>
                  <a:lnTo>
                    <a:pt x="89128" y="201784"/>
                  </a:lnTo>
                  <a:lnTo>
                    <a:pt x="116718" y="12816"/>
                  </a:lnTo>
                  <a:lnTo>
                    <a:pt x="96478" y="0"/>
                  </a:lnTo>
                  <a:close/>
                </a:path>
              </a:pathLst>
            </a:custGeom>
            <a:solidFill>
              <a:srgbClr val="E50051"/>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67" name="object 67"/>
            <p:cNvSpPr/>
            <p:nvPr/>
          </p:nvSpPr>
          <p:spPr>
            <a:xfrm>
              <a:off x="712042" y="10343615"/>
              <a:ext cx="296545" cy="262890"/>
            </a:xfrm>
            <a:custGeom>
              <a:avLst/>
              <a:gdLst/>
              <a:ahLst/>
              <a:cxnLst/>
              <a:rect l="l" t="t" r="r" b="b"/>
              <a:pathLst>
                <a:path w="296544" h="262890">
                  <a:moveTo>
                    <a:pt x="243039" y="0"/>
                  </a:moveTo>
                  <a:lnTo>
                    <a:pt x="31297" y="42982"/>
                  </a:lnTo>
                  <a:lnTo>
                    <a:pt x="9402" y="81191"/>
                  </a:lnTo>
                  <a:lnTo>
                    <a:pt x="0" y="145775"/>
                  </a:lnTo>
                  <a:lnTo>
                    <a:pt x="184182" y="262358"/>
                  </a:lnTo>
                  <a:lnTo>
                    <a:pt x="241866" y="225867"/>
                  </a:lnTo>
                  <a:lnTo>
                    <a:pt x="296545" y="42208"/>
                  </a:lnTo>
                  <a:lnTo>
                    <a:pt x="243039" y="0"/>
                  </a:lnTo>
                  <a:close/>
                </a:path>
              </a:pathLst>
            </a:custGeom>
            <a:solidFill>
              <a:srgbClr val="E62A32"/>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pic>
          <p:nvPicPr>
            <p:cNvPr id="68" name="object 68"/>
            <p:cNvPicPr/>
            <p:nvPr/>
          </p:nvPicPr>
          <p:blipFill>
            <a:blip r:embed="rId14" cstate="print"/>
            <a:stretch>
              <a:fillRect/>
            </a:stretch>
          </p:blipFill>
          <p:spPr>
            <a:xfrm>
              <a:off x="743344" y="10150313"/>
              <a:ext cx="406335" cy="318149"/>
            </a:xfrm>
            <a:prstGeom prst="rect">
              <a:avLst/>
            </a:prstGeom>
          </p:spPr>
        </p:pic>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object 5"/>
          <p:cNvGrpSpPr/>
          <p:nvPr/>
        </p:nvGrpSpPr>
        <p:grpSpPr>
          <a:xfrm>
            <a:off x="428" y="5673410"/>
            <a:ext cx="12191144" cy="1184459"/>
            <a:chOff x="0" y="9355874"/>
            <a:chExt cx="20104100" cy="1953260"/>
          </a:xfrm>
        </p:grpSpPr>
        <p:sp>
          <p:nvSpPr>
            <p:cNvPr id="6" name="object 6"/>
            <p:cNvSpPr/>
            <p:nvPr/>
          </p:nvSpPr>
          <p:spPr>
            <a:xfrm>
              <a:off x="0" y="9355874"/>
              <a:ext cx="20104100" cy="1953260"/>
            </a:xfrm>
            <a:custGeom>
              <a:avLst/>
              <a:gdLst/>
              <a:ahLst/>
              <a:cxnLst/>
              <a:rect l="l" t="t" r="r" b="b"/>
              <a:pathLst>
                <a:path w="20104100" h="1953259">
                  <a:moveTo>
                    <a:pt x="0" y="0"/>
                  </a:moveTo>
                  <a:lnTo>
                    <a:pt x="0" y="1952681"/>
                  </a:lnTo>
                  <a:lnTo>
                    <a:pt x="20104100" y="1952681"/>
                  </a:lnTo>
                  <a:lnTo>
                    <a:pt x="20104100" y="1084015"/>
                  </a:lnTo>
                  <a:lnTo>
                    <a:pt x="0" y="0"/>
                  </a:lnTo>
                  <a:close/>
                </a:path>
              </a:pathLst>
            </a:custGeom>
            <a:solidFill>
              <a:srgbClr val="FFFFFF"/>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pic>
          <p:nvPicPr>
            <p:cNvPr id="7" name="object 7"/>
            <p:cNvPicPr/>
            <p:nvPr/>
          </p:nvPicPr>
          <p:blipFill>
            <a:blip r:embed="rId2" cstate="print"/>
            <a:stretch>
              <a:fillRect/>
            </a:stretch>
          </p:blipFill>
          <p:spPr>
            <a:xfrm>
              <a:off x="1505250" y="10227988"/>
              <a:ext cx="154225" cy="219427"/>
            </a:xfrm>
            <a:prstGeom prst="rect">
              <a:avLst/>
            </a:prstGeom>
          </p:spPr>
        </p:pic>
        <p:pic>
          <p:nvPicPr>
            <p:cNvPr id="8" name="object 8"/>
            <p:cNvPicPr/>
            <p:nvPr/>
          </p:nvPicPr>
          <p:blipFill>
            <a:blip r:embed="rId3" cstate="print"/>
            <a:stretch>
              <a:fillRect/>
            </a:stretch>
          </p:blipFill>
          <p:spPr>
            <a:xfrm>
              <a:off x="1682349" y="10227998"/>
              <a:ext cx="493150" cy="223125"/>
            </a:xfrm>
            <a:prstGeom prst="rect">
              <a:avLst/>
            </a:prstGeom>
          </p:spPr>
        </p:pic>
        <p:pic>
          <p:nvPicPr>
            <p:cNvPr id="9" name="object 9"/>
            <p:cNvPicPr/>
            <p:nvPr/>
          </p:nvPicPr>
          <p:blipFill>
            <a:blip r:embed="rId4" cstate="print"/>
            <a:stretch>
              <a:fillRect/>
            </a:stretch>
          </p:blipFill>
          <p:spPr>
            <a:xfrm>
              <a:off x="2212080" y="10286101"/>
              <a:ext cx="148330" cy="161314"/>
            </a:xfrm>
            <a:prstGeom prst="rect">
              <a:avLst/>
            </a:prstGeom>
          </p:spPr>
        </p:pic>
        <p:pic>
          <p:nvPicPr>
            <p:cNvPr id="10" name="object 10"/>
            <p:cNvPicPr/>
            <p:nvPr/>
          </p:nvPicPr>
          <p:blipFill>
            <a:blip r:embed="rId5" cstate="print"/>
            <a:stretch>
              <a:fillRect/>
            </a:stretch>
          </p:blipFill>
          <p:spPr>
            <a:xfrm>
              <a:off x="2386686" y="10286103"/>
              <a:ext cx="148676" cy="165021"/>
            </a:xfrm>
            <a:prstGeom prst="rect">
              <a:avLst/>
            </a:prstGeom>
          </p:spPr>
        </p:pic>
        <p:sp>
          <p:nvSpPr>
            <p:cNvPr id="11" name="object 11"/>
            <p:cNvSpPr/>
            <p:nvPr/>
          </p:nvSpPr>
          <p:spPr>
            <a:xfrm>
              <a:off x="2558160" y="10227998"/>
              <a:ext cx="39370" cy="219710"/>
            </a:xfrm>
            <a:custGeom>
              <a:avLst/>
              <a:gdLst/>
              <a:ahLst/>
              <a:cxnLst/>
              <a:rect l="l" t="t" r="r" b="b"/>
              <a:pathLst>
                <a:path w="39369" h="219709">
                  <a:moveTo>
                    <a:pt x="34606" y="61809"/>
                  </a:moveTo>
                  <a:lnTo>
                    <a:pt x="4314" y="61809"/>
                  </a:lnTo>
                  <a:lnTo>
                    <a:pt x="0" y="66448"/>
                  </a:lnTo>
                  <a:lnTo>
                    <a:pt x="0" y="215082"/>
                  </a:lnTo>
                  <a:lnTo>
                    <a:pt x="4314" y="219417"/>
                  </a:lnTo>
                  <a:lnTo>
                    <a:pt x="34606" y="219417"/>
                  </a:lnTo>
                  <a:lnTo>
                    <a:pt x="38930" y="215082"/>
                  </a:lnTo>
                  <a:lnTo>
                    <a:pt x="38930" y="66448"/>
                  </a:lnTo>
                  <a:lnTo>
                    <a:pt x="34606" y="61809"/>
                  </a:lnTo>
                  <a:close/>
                </a:path>
                <a:path w="39369" h="219709">
                  <a:moveTo>
                    <a:pt x="34606" y="0"/>
                  </a:moveTo>
                  <a:lnTo>
                    <a:pt x="4314" y="0"/>
                  </a:lnTo>
                  <a:lnTo>
                    <a:pt x="0" y="4628"/>
                  </a:lnTo>
                  <a:lnTo>
                    <a:pt x="0" y="30585"/>
                  </a:lnTo>
                  <a:lnTo>
                    <a:pt x="4314" y="34909"/>
                  </a:lnTo>
                  <a:lnTo>
                    <a:pt x="34606" y="34909"/>
                  </a:lnTo>
                  <a:lnTo>
                    <a:pt x="39234" y="30585"/>
                  </a:lnTo>
                  <a:lnTo>
                    <a:pt x="39234" y="4628"/>
                  </a:lnTo>
                  <a:lnTo>
                    <a:pt x="34606" y="0"/>
                  </a:lnTo>
                  <a:close/>
                </a:path>
              </a:pathLst>
            </a:custGeom>
            <a:solidFill>
              <a:srgbClr val="4F1C27"/>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pic>
          <p:nvPicPr>
            <p:cNvPr id="12" name="object 12"/>
            <p:cNvPicPr/>
            <p:nvPr/>
          </p:nvPicPr>
          <p:blipFill>
            <a:blip r:embed="rId6" cstate="print"/>
            <a:stretch>
              <a:fillRect/>
            </a:stretch>
          </p:blipFill>
          <p:spPr>
            <a:xfrm>
              <a:off x="2624987" y="10286103"/>
              <a:ext cx="149880" cy="165021"/>
            </a:xfrm>
            <a:prstGeom prst="rect">
              <a:avLst/>
            </a:prstGeom>
          </p:spPr>
        </p:pic>
        <p:pic>
          <p:nvPicPr>
            <p:cNvPr id="13" name="object 13"/>
            <p:cNvPicPr/>
            <p:nvPr/>
          </p:nvPicPr>
          <p:blipFill>
            <a:blip r:embed="rId7" cstate="print"/>
            <a:stretch>
              <a:fillRect/>
            </a:stretch>
          </p:blipFill>
          <p:spPr>
            <a:xfrm>
              <a:off x="1481785" y="10515363"/>
              <a:ext cx="192214" cy="219417"/>
            </a:xfrm>
            <a:prstGeom prst="rect">
              <a:avLst/>
            </a:prstGeom>
          </p:spPr>
        </p:pic>
        <p:pic>
          <p:nvPicPr>
            <p:cNvPr id="14" name="object 14"/>
            <p:cNvPicPr/>
            <p:nvPr/>
          </p:nvPicPr>
          <p:blipFill>
            <a:blip r:embed="rId8" cstate="print"/>
            <a:stretch>
              <a:fillRect/>
            </a:stretch>
          </p:blipFill>
          <p:spPr>
            <a:xfrm>
              <a:off x="1695208" y="10573480"/>
              <a:ext cx="148288" cy="161303"/>
            </a:xfrm>
            <a:prstGeom prst="rect">
              <a:avLst/>
            </a:prstGeom>
          </p:spPr>
        </p:pic>
        <p:sp>
          <p:nvSpPr>
            <p:cNvPr id="15" name="object 15"/>
            <p:cNvSpPr/>
            <p:nvPr/>
          </p:nvSpPr>
          <p:spPr>
            <a:xfrm>
              <a:off x="1862963" y="10534224"/>
              <a:ext cx="511175" cy="204470"/>
            </a:xfrm>
            <a:custGeom>
              <a:avLst/>
              <a:gdLst/>
              <a:ahLst/>
              <a:cxnLst/>
              <a:rect l="l" t="t" r="r" b="b"/>
              <a:pathLst>
                <a:path w="511175" h="204470">
                  <a:moveTo>
                    <a:pt x="98577" y="170891"/>
                  </a:moveTo>
                  <a:lnTo>
                    <a:pt x="95186" y="167817"/>
                  </a:lnTo>
                  <a:lnTo>
                    <a:pt x="85636" y="166878"/>
                  </a:lnTo>
                  <a:lnTo>
                    <a:pt x="77101" y="165074"/>
                  </a:lnTo>
                  <a:lnTo>
                    <a:pt x="68884" y="160553"/>
                  </a:lnTo>
                  <a:lnTo>
                    <a:pt x="62712" y="151853"/>
                  </a:lnTo>
                  <a:lnTo>
                    <a:pt x="60274" y="137528"/>
                  </a:lnTo>
                  <a:lnTo>
                    <a:pt x="60274" y="76327"/>
                  </a:lnTo>
                  <a:lnTo>
                    <a:pt x="91465" y="76327"/>
                  </a:lnTo>
                  <a:lnTo>
                    <a:pt x="96113" y="72021"/>
                  </a:lnTo>
                  <a:lnTo>
                    <a:pt x="96113" y="49758"/>
                  </a:lnTo>
                  <a:lnTo>
                    <a:pt x="91465" y="45123"/>
                  </a:lnTo>
                  <a:lnTo>
                    <a:pt x="60274" y="45123"/>
                  </a:lnTo>
                  <a:lnTo>
                    <a:pt x="60274" y="4635"/>
                  </a:lnTo>
                  <a:lnTo>
                    <a:pt x="55626" y="0"/>
                  </a:lnTo>
                  <a:lnTo>
                    <a:pt x="26581" y="0"/>
                  </a:lnTo>
                  <a:lnTo>
                    <a:pt x="21920" y="4635"/>
                  </a:lnTo>
                  <a:lnTo>
                    <a:pt x="21920" y="45123"/>
                  </a:lnTo>
                  <a:lnTo>
                    <a:pt x="4330" y="45123"/>
                  </a:lnTo>
                  <a:lnTo>
                    <a:pt x="0" y="49758"/>
                  </a:lnTo>
                  <a:lnTo>
                    <a:pt x="0" y="72021"/>
                  </a:lnTo>
                  <a:lnTo>
                    <a:pt x="4330" y="76327"/>
                  </a:lnTo>
                  <a:lnTo>
                    <a:pt x="21005" y="76327"/>
                  </a:lnTo>
                  <a:lnTo>
                    <a:pt x="21005" y="144322"/>
                  </a:lnTo>
                  <a:lnTo>
                    <a:pt x="26657" y="171348"/>
                  </a:lnTo>
                  <a:lnTo>
                    <a:pt x="41211" y="189217"/>
                  </a:lnTo>
                  <a:lnTo>
                    <a:pt x="61036" y="199072"/>
                  </a:lnTo>
                  <a:lnTo>
                    <a:pt x="82499" y="202107"/>
                  </a:lnTo>
                  <a:lnTo>
                    <a:pt x="93332" y="202107"/>
                  </a:lnTo>
                  <a:lnTo>
                    <a:pt x="98577" y="198399"/>
                  </a:lnTo>
                  <a:lnTo>
                    <a:pt x="98577" y="170891"/>
                  </a:lnTo>
                  <a:close/>
                </a:path>
                <a:path w="511175" h="204470">
                  <a:moveTo>
                    <a:pt x="351853" y="48831"/>
                  </a:moveTo>
                  <a:lnTo>
                    <a:pt x="347853" y="42964"/>
                  </a:lnTo>
                  <a:lnTo>
                    <a:pt x="316623" y="42964"/>
                  </a:lnTo>
                  <a:lnTo>
                    <a:pt x="312013" y="46672"/>
                  </a:lnTo>
                  <a:lnTo>
                    <a:pt x="310134" y="54381"/>
                  </a:lnTo>
                  <a:lnTo>
                    <a:pt x="285102" y="146494"/>
                  </a:lnTo>
                  <a:lnTo>
                    <a:pt x="282943" y="154825"/>
                  </a:lnTo>
                  <a:lnTo>
                    <a:pt x="281698" y="163182"/>
                  </a:lnTo>
                  <a:lnTo>
                    <a:pt x="281076" y="163182"/>
                  </a:lnTo>
                  <a:lnTo>
                    <a:pt x="280162" y="154825"/>
                  </a:lnTo>
                  <a:lnTo>
                    <a:pt x="277698" y="146494"/>
                  </a:lnTo>
                  <a:lnTo>
                    <a:pt x="262610" y="93637"/>
                  </a:lnTo>
                  <a:lnTo>
                    <a:pt x="251409" y="54381"/>
                  </a:lnTo>
                  <a:lnTo>
                    <a:pt x="249555" y="46990"/>
                  </a:lnTo>
                  <a:lnTo>
                    <a:pt x="244906" y="43268"/>
                  </a:lnTo>
                  <a:lnTo>
                    <a:pt x="217728" y="43268"/>
                  </a:lnTo>
                  <a:lnTo>
                    <a:pt x="212788" y="46990"/>
                  </a:lnTo>
                  <a:lnTo>
                    <a:pt x="211239" y="54381"/>
                  </a:lnTo>
                  <a:lnTo>
                    <a:pt x="184645" y="146494"/>
                  </a:lnTo>
                  <a:lnTo>
                    <a:pt x="182511" y="154825"/>
                  </a:lnTo>
                  <a:lnTo>
                    <a:pt x="181254" y="163182"/>
                  </a:lnTo>
                  <a:lnTo>
                    <a:pt x="180657" y="163182"/>
                  </a:lnTo>
                  <a:lnTo>
                    <a:pt x="179400" y="154825"/>
                  </a:lnTo>
                  <a:lnTo>
                    <a:pt x="177546" y="146494"/>
                  </a:lnTo>
                  <a:lnTo>
                    <a:pt x="152196" y="54381"/>
                  </a:lnTo>
                  <a:lnTo>
                    <a:pt x="150723" y="46990"/>
                  </a:lnTo>
                  <a:lnTo>
                    <a:pt x="150660" y="46672"/>
                  </a:lnTo>
                  <a:lnTo>
                    <a:pt x="146011" y="42964"/>
                  </a:lnTo>
                  <a:lnTo>
                    <a:pt x="114490" y="42964"/>
                  </a:lnTo>
                  <a:lnTo>
                    <a:pt x="110185" y="48831"/>
                  </a:lnTo>
                  <a:lnTo>
                    <a:pt x="112649" y="57480"/>
                  </a:lnTo>
                  <a:lnTo>
                    <a:pt x="153314" y="189445"/>
                  </a:lnTo>
                  <a:lnTo>
                    <a:pt x="155524" y="196850"/>
                  </a:lnTo>
                  <a:lnTo>
                    <a:pt x="155613" y="197154"/>
                  </a:lnTo>
                  <a:lnTo>
                    <a:pt x="160248" y="200571"/>
                  </a:lnTo>
                  <a:lnTo>
                    <a:pt x="196710" y="200571"/>
                  </a:lnTo>
                  <a:lnTo>
                    <a:pt x="201345" y="196850"/>
                  </a:lnTo>
                  <a:lnTo>
                    <a:pt x="203123" y="189788"/>
                  </a:lnTo>
                  <a:lnTo>
                    <a:pt x="203200" y="189445"/>
                  </a:lnTo>
                  <a:lnTo>
                    <a:pt x="211137" y="163182"/>
                  </a:lnTo>
                  <a:lnTo>
                    <a:pt x="226999" y="110629"/>
                  </a:lnTo>
                  <a:lnTo>
                    <a:pt x="229489" y="102298"/>
                  </a:lnTo>
                  <a:lnTo>
                    <a:pt x="231025" y="93637"/>
                  </a:lnTo>
                  <a:lnTo>
                    <a:pt x="231635" y="93637"/>
                  </a:lnTo>
                  <a:lnTo>
                    <a:pt x="232892" y="102298"/>
                  </a:lnTo>
                  <a:lnTo>
                    <a:pt x="235318" y="110629"/>
                  </a:lnTo>
                  <a:lnTo>
                    <a:pt x="259143" y="189445"/>
                  </a:lnTo>
                  <a:lnTo>
                    <a:pt x="260997" y="196850"/>
                  </a:lnTo>
                  <a:lnTo>
                    <a:pt x="265938" y="200571"/>
                  </a:lnTo>
                  <a:lnTo>
                    <a:pt x="301802" y="200571"/>
                  </a:lnTo>
                  <a:lnTo>
                    <a:pt x="306743" y="197154"/>
                  </a:lnTo>
                  <a:lnTo>
                    <a:pt x="308902" y="189788"/>
                  </a:lnTo>
                  <a:lnTo>
                    <a:pt x="317042" y="163182"/>
                  </a:lnTo>
                  <a:lnTo>
                    <a:pt x="349364" y="57480"/>
                  </a:lnTo>
                  <a:lnTo>
                    <a:pt x="351853" y="48831"/>
                  </a:lnTo>
                  <a:close/>
                </a:path>
                <a:path w="511175" h="204470">
                  <a:moveTo>
                    <a:pt x="511035" y="114350"/>
                  </a:moveTo>
                  <a:lnTo>
                    <a:pt x="497662" y="68922"/>
                  </a:lnTo>
                  <a:lnTo>
                    <a:pt x="472135" y="45707"/>
                  </a:lnTo>
                  <a:lnTo>
                    <a:pt x="472135" y="103822"/>
                  </a:lnTo>
                  <a:lnTo>
                    <a:pt x="402272" y="103822"/>
                  </a:lnTo>
                  <a:lnTo>
                    <a:pt x="406933" y="89509"/>
                  </a:lnTo>
                  <a:lnTo>
                    <a:pt x="415124" y="78498"/>
                  </a:lnTo>
                  <a:lnTo>
                    <a:pt x="426389" y="71424"/>
                  </a:lnTo>
                  <a:lnTo>
                    <a:pt x="440296" y="68922"/>
                  </a:lnTo>
                  <a:lnTo>
                    <a:pt x="452742" y="71285"/>
                  </a:lnTo>
                  <a:lnTo>
                    <a:pt x="462699" y="78143"/>
                  </a:lnTo>
                  <a:lnTo>
                    <a:pt x="469404" y="89115"/>
                  </a:lnTo>
                  <a:lnTo>
                    <a:pt x="472135" y="103822"/>
                  </a:lnTo>
                  <a:lnTo>
                    <a:pt x="472135" y="45707"/>
                  </a:lnTo>
                  <a:lnTo>
                    <a:pt x="471017" y="44907"/>
                  </a:lnTo>
                  <a:lnTo>
                    <a:pt x="441210" y="39255"/>
                  </a:lnTo>
                  <a:lnTo>
                    <a:pt x="408762" y="45326"/>
                  </a:lnTo>
                  <a:lnTo>
                    <a:pt x="383451" y="62318"/>
                  </a:lnTo>
                  <a:lnTo>
                    <a:pt x="367017" y="88392"/>
                  </a:lnTo>
                  <a:lnTo>
                    <a:pt x="361264" y="121158"/>
                  </a:lnTo>
                  <a:lnTo>
                    <a:pt x="361162" y="121754"/>
                  </a:lnTo>
                  <a:lnTo>
                    <a:pt x="367042" y="153555"/>
                  </a:lnTo>
                  <a:lnTo>
                    <a:pt x="383921" y="179832"/>
                  </a:lnTo>
                  <a:lnTo>
                    <a:pt x="410578" y="197700"/>
                  </a:lnTo>
                  <a:lnTo>
                    <a:pt x="445858" y="204292"/>
                  </a:lnTo>
                  <a:lnTo>
                    <a:pt x="463207" y="202742"/>
                  </a:lnTo>
                  <a:lnTo>
                    <a:pt x="499313" y="188531"/>
                  </a:lnTo>
                  <a:lnTo>
                    <a:pt x="507339" y="178320"/>
                  </a:lnTo>
                  <a:lnTo>
                    <a:pt x="503631" y="171208"/>
                  </a:lnTo>
                  <a:lnTo>
                    <a:pt x="503440" y="170903"/>
                  </a:lnTo>
                  <a:lnTo>
                    <a:pt x="499922" y="165036"/>
                  </a:lnTo>
                  <a:lnTo>
                    <a:pt x="495909" y="157949"/>
                  </a:lnTo>
                  <a:lnTo>
                    <a:pt x="490347" y="156997"/>
                  </a:lnTo>
                  <a:lnTo>
                    <a:pt x="482638" y="160705"/>
                  </a:lnTo>
                  <a:lnTo>
                    <a:pt x="476224" y="164249"/>
                  </a:lnTo>
                  <a:lnTo>
                    <a:pt x="468287" y="167538"/>
                  </a:lnTo>
                  <a:lnTo>
                    <a:pt x="459016" y="169951"/>
                  </a:lnTo>
                  <a:lnTo>
                    <a:pt x="448627" y="170903"/>
                  </a:lnTo>
                  <a:lnTo>
                    <a:pt x="431546" y="168135"/>
                  </a:lnTo>
                  <a:lnTo>
                    <a:pt x="416979" y="159931"/>
                  </a:lnTo>
                  <a:lnTo>
                    <a:pt x="406425" y="146392"/>
                  </a:lnTo>
                  <a:lnTo>
                    <a:pt x="401320" y="127647"/>
                  </a:lnTo>
                  <a:lnTo>
                    <a:pt x="505206" y="127647"/>
                  </a:lnTo>
                  <a:lnTo>
                    <a:pt x="511035" y="121158"/>
                  </a:lnTo>
                  <a:lnTo>
                    <a:pt x="511035" y="114350"/>
                  </a:lnTo>
                  <a:close/>
                </a:path>
              </a:pathLst>
            </a:custGeom>
            <a:solidFill>
              <a:srgbClr val="4F1C27"/>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pic>
          <p:nvPicPr>
            <p:cNvPr id="16" name="object 16"/>
            <p:cNvPicPr/>
            <p:nvPr/>
          </p:nvPicPr>
          <p:blipFill>
            <a:blip r:embed="rId9" cstate="print"/>
            <a:stretch>
              <a:fillRect/>
            </a:stretch>
          </p:blipFill>
          <p:spPr>
            <a:xfrm>
              <a:off x="2402084" y="10573480"/>
              <a:ext cx="270027" cy="223134"/>
            </a:xfrm>
            <a:prstGeom prst="rect">
              <a:avLst/>
            </a:prstGeom>
          </p:spPr>
        </p:pic>
        <p:pic>
          <p:nvPicPr>
            <p:cNvPr id="17" name="object 17"/>
            <p:cNvPicPr/>
            <p:nvPr/>
          </p:nvPicPr>
          <p:blipFill>
            <a:blip r:embed="rId10" cstate="print"/>
            <a:stretch>
              <a:fillRect/>
            </a:stretch>
          </p:blipFill>
          <p:spPr>
            <a:xfrm>
              <a:off x="2691960" y="10573477"/>
              <a:ext cx="149880" cy="165031"/>
            </a:xfrm>
            <a:prstGeom prst="rect">
              <a:avLst/>
            </a:prstGeom>
          </p:spPr>
        </p:pic>
        <p:pic>
          <p:nvPicPr>
            <p:cNvPr id="18" name="object 18"/>
            <p:cNvPicPr/>
            <p:nvPr/>
          </p:nvPicPr>
          <p:blipFill>
            <a:blip r:embed="rId11" cstate="print"/>
            <a:stretch>
              <a:fillRect/>
            </a:stretch>
          </p:blipFill>
          <p:spPr>
            <a:xfrm>
              <a:off x="2869901" y="10573480"/>
              <a:ext cx="148341" cy="161303"/>
            </a:xfrm>
            <a:prstGeom prst="rect">
              <a:avLst/>
            </a:prstGeom>
          </p:spPr>
        </p:pic>
        <p:sp>
          <p:nvSpPr>
            <p:cNvPr id="19" name="object 19"/>
            <p:cNvSpPr/>
            <p:nvPr/>
          </p:nvSpPr>
          <p:spPr>
            <a:xfrm>
              <a:off x="745793" y="10605976"/>
              <a:ext cx="189865" cy="128270"/>
            </a:xfrm>
            <a:custGeom>
              <a:avLst/>
              <a:gdLst/>
              <a:ahLst/>
              <a:cxnLst/>
              <a:rect l="l" t="t" r="r" b="b"/>
              <a:pathLst>
                <a:path w="189865" h="128270">
                  <a:moveTo>
                    <a:pt x="150435" y="0"/>
                  </a:moveTo>
                  <a:lnTo>
                    <a:pt x="0" y="95274"/>
                  </a:lnTo>
                  <a:lnTo>
                    <a:pt x="87568" y="127933"/>
                  </a:lnTo>
                  <a:lnTo>
                    <a:pt x="159115" y="127933"/>
                  </a:lnTo>
                  <a:lnTo>
                    <a:pt x="189795" y="24899"/>
                  </a:lnTo>
                  <a:lnTo>
                    <a:pt x="150435" y="0"/>
                  </a:lnTo>
                  <a:close/>
                </a:path>
              </a:pathLst>
            </a:custGeom>
            <a:solidFill>
              <a:srgbClr val="880B3D"/>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20" name="object 20"/>
            <p:cNvSpPr/>
            <p:nvPr/>
          </p:nvSpPr>
          <p:spPr>
            <a:xfrm>
              <a:off x="896226" y="10569484"/>
              <a:ext cx="57785" cy="61594"/>
            </a:xfrm>
            <a:custGeom>
              <a:avLst/>
              <a:gdLst/>
              <a:ahLst/>
              <a:cxnLst/>
              <a:rect l="l" t="t" r="r" b="b"/>
              <a:pathLst>
                <a:path w="57784" h="61595">
                  <a:moveTo>
                    <a:pt x="57684" y="0"/>
                  </a:moveTo>
                  <a:lnTo>
                    <a:pt x="0" y="36491"/>
                  </a:lnTo>
                  <a:lnTo>
                    <a:pt x="39360" y="61390"/>
                  </a:lnTo>
                  <a:lnTo>
                    <a:pt x="57684" y="0"/>
                  </a:lnTo>
                  <a:close/>
                </a:path>
              </a:pathLst>
            </a:custGeom>
            <a:solidFill>
              <a:srgbClr val="CC0935"/>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21" name="object 21"/>
            <p:cNvSpPr/>
            <p:nvPr/>
          </p:nvSpPr>
          <p:spPr>
            <a:xfrm>
              <a:off x="1113368" y="10445468"/>
              <a:ext cx="90805" cy="94615"/>
            </a:xfrm>
            <a:custGeom>
              <a:avLst/>
              <a:gdLst/>
              <a:ahLst/>
              <a:cxnLst/>
              <a:rect l="l" t="t" r="r" b="b"/>
              <a:pathLst>
                <a:path w="90805" h="94615">
                  <a:moveTo>
                    <a:pt x="36313" y="0"/>
                  </a:moveTo>
                  <a:lnTo>
                    <a:pt x="0" y="22994"/>
                  </a:lnTo>
                  <a:lnTo>
                    <a:pt x="90196" y="94112"/>
                  </a:lnTo>
                  <a:lnTo>
                    <a:pt x="36313" y="0"/>
                  </a:lnTo>
                  <a:close/>
                </a:path>
              </a:pathLst>
            </a:custGeom>
            <a:solidFill>
              <a:srgbClr val="A41023"/>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22" name="object 22"/>
            <p:cNvSpPr/>
            <p:nvPr/>
          </p:nvSpPr>
          <p:spPr>
            <a:xfrm>
              <a:off x="684450" y="10489397"/>
              <a:ext cx="212090" cy="212090"/>
            </a:xfrm>
            <a:custGeom>
              <a:avLst/>
              <a:gdLst/>
              <a:ahLst/>
              <a:cxnLst/>
              <a:rect l="l" t="t" r="r" b="b"/>
              <a:pathLst>
                <a:path w="212090" h="212090">
                  <a:moveTo>
                    <a:pt x="27590" y="0"/>
                  </a:moveTo>
                  <a:lnTo>
                    <a:pt x="0" y="188968"/>
                  </a:lnTo>
                  <a:lnTo>
                    <a:pt x="61338" y="211857"/>
                  </a:lnTo>
                  <a:lnTo>
                    <a:pt x="211773" y="116582"/>
                  </a:lnTo>
                  <a:lnTo>
                    <a:pt x="27590" y="0"/>
                  </a:lnTo>
                  <a:close/>
                </a:path>
              </a:pathLst>
            </a:custGeom>
            <a:solidFill>
              <a:srgbClr val="B90845"/>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23" name="object 23"/>
            <p:cNvSpPr/>
            <p:nvPr/>
          </p:nvSpPr>
          <p:spPr>
            <a:xfrm>
              <a:off x="859352" y="10061167"/>
              <a:ext cx="121920" cy="123189"/>
            </a:xfrm>
            <a:custGeom>
              <a:avLst/>
              <a:gdLst/>
              <a:ahLst/>
              <a:cxnLst/>
              <a:rect l="l" t="t" r="r" b="b"/>
              <a:pathLst>
                <a:path w="121919" h="123190">
                  <a:moveTo>
                    <a:pt x="70301" y="0"/>
                  </a:moveTo>
                  <a:lnTo>
                    <a:pt x="0" y="122781"/>
                  </a:lnTo>
                  <a:lnTo>
                    <a:pt x="121336" y="89138"/>
                  </a:lnTo>
                  <a:lnTo>
                    <a:pt x="70301" y="0"/>
                  </a:lnTo>
                  <a:close/>
                </a:path>
              </a:pathLst>
            </a:custGeom>
            <a:solidFill>
              <a:srgbClr val="EE7203"/>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24" name="object 24"/>
            <p:cNvSpPr/>
            <p:nvPr/>
          </p:nvSpPr>
          <p:spPr>
            <a:xfrm>
              <a:off x="1170973" y="10614784"/>
              <a:ext cx="144145" cy="119380"/>
            </a:xfrm>
            <a:custGeom>
              <a:avLst/>
              <a:gdLst/>
              <a:ahLst/>
              <a:cxnLst/>
              <a:rect l="l" t="t" r="r" b="b"/>
              <a:pathLst>
                <a:path w="144144" h="119379">
                  <a:moveTo>
                    <a:pt x="75641" y="0"/>
                  </a:moveTo>
                  <a:lnTo>
                    <a:pt x="0" y="119127"/>
                  </a:lnTo>
                  <a:lnTo>
                    <a:pt x="143859" y="119127"/>
                  </a:lnTo>
                  <a:lnTo>
                    <a:pt x="75641" y="0"/>
                  </a:lnTo>
                  <a:close/>
                </a:path>
              </a:pathLst>
            </a:custGeom>
            <a:solidFill>
              <a:srgbClr val="8F0A26"/>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25" name="object 25"/>
            <p:cNvSpPr/>
            <p:nvPr/>
          </p:nvSpPr>
          <p:spPr>
            <a:xfrm>
              <a:off x="935591" y="10468465"/>
              <a:ext cx="311150" cy="266065"/>
            </a:xfrm>
            <a:custGeom>
              <a:avLst/>
              <a:gdLst/>
              <a:ahLst/>
              <a:cxnLst/>
              <a:rect l="l" t="t" r="r" b="b"/>
              <a:pathLst>
                <a:path w="311150" h="266065">
                  <a:moveTo>
                    <a:pt x="177774" y="0"/>
                  </a:moveTo>
                  <a:lnTo>
                    <a:pt x="18313" y="101012"/>
                  </a:lnTo>
                  <a:lnTo>
                    <a:pt x="0" y="162413"/>
                  </a:lnTo>
                  <a:lnTo>
                    <a:pt x="162738" y="265447"/>
                  </a:lnTo>
                  <a:lnTo>
                    <a:pt x="235385" y="265447"/>
                  </a:lnTo>
                  <a:lnTo>
                    <a:pt x="311016" y="146320"/>
                  </a:lnTo>
                  <a:lnTo>
                    <a:pt x="267970" y="71118"/>
                  </a:lnTo>
                  <a:lnTo>
                    <a:pt x="177774" y="0"/>
                  </a:lnTo>
                  <a:close/>
                </a:path>
              </a:pathLst>
            </a:custGeom>
            <a:solidFill>
              <a:srgbClr val="AE1122"/>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26" name="object 26"/>
            <p:cNvSpPr/>
            <p:nvPr/>
          </p:nvSpPr>
          <p:spPr>
            <a:xfrm>
              <a:off x="904907" y="10630878"/>
              <a:ext cx="193675" cy="103505"/>
            </a:xfrm>
            <a:custGeom>
              <a:avLst/>
              <a:gdLst/>
              <a:ahLst/>
              <a:cxnLst/>
              <a:rect l="l" t="t" r="r" b="b"/>
              <a:pathLst>
                <a:path w="193675" h="103504">
                  <a:moveTo>
                    <a:pt x="30679" y="0"/>
                  </a:moveTo>
                  <a:lnTo>
                    <a:pt x="0" y="103033"/>
                  </a:lnTo>
                  <a:lnTo>
                    <a:pt x="193428" y="103033"/>
                  </a:lnTo>
                  <a:lnTo>
                    <a:pt x="30679" y="0"/>
                  </a:lnTo>
                  <a:close/>
                </a:path>
              </a:pathLst>
            </a:custGeom>
            <a:solidFill>
              <a:srgbClr val="CC0935"/>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27" name="object 27"/>
            <p:cNvSpPr/>
            <p:nvPr/>
          </p:nvSpPr>
          <p:spPr>
            <a:xfrm>
              <a:off x="953911" y="10385830"/>
              <a:ext cx="160020" cy="184150"/>
            </a:xfrm>
            <a:custGeom>
              <a:avLst/>
              <a:gdLst/>
              <a:ahLst/>
              <a:cxnLst/>
              <a:rect l="l" t="t" r="r" b="b"/>
              <a:pathLst>
                <a:path w="160019" h="184150">
                  <a:moveTo>
                    <a:pt x="54678" y="0"/>
                  </a:moveTo>
                  <a:lnTo>
                    <a:pt x="0" y="183648"/>
                  </a:lnTo>
                  <a:lnTo>
                    <a:pt x="159461" y="82636"/>
                  </a:lnTo>
                  <a:lnTo>
                    <a:pt x="54678" y="0"/>
                  </a:lnTo>
                  <a:close/>
                </a:path>
              </a:pathLst>
            </a:custGeom>
            <a:solidFill>
              <a:srgbClr val="D70926"/>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28" name="object 28"/>
            <p:cNvSpPr/>
            <p:nvPr/>
          </p:nvSpPr>
          <p:spPr>
            <a:xfrm>
              <a:off x="691797" y="10424811"/>
              <a:ext cx="29845" cy="64769"/>
            </a:xfrm>
            <a:custGeom>
              <a:avLst/>
              <a:gdLst/>
              <a:ahLst/>
              <a:cxnLst/>
              <a:rect l="l" t="t" r="r" b="b"/>
              <a:pathLst>
                <a:path w="29845" h="64770">
                  <a:moveTo>
                    <a:pt x="29653" y="0"/>
                  </a:moveTo>
                  <a:lnTo>
                    <a:pt x="0" y="51757"/>
                  </a:lnTo>
                  <a:lnTo>
                    <a:pt x="20240" y="64584"/>
                  </a:lnTo>
                  <a:lnTo>
                    <a:pt x="29653" y="0"/>
                  </a:lnTo>
                  <a:close/>
                </a:path>
              </a:pathLst>
            </a:custGeom>
            <a:solidFill>
              <a:srgbClr val="E73B2B"/>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29" name="object 29"/>
            <p:cNvSpPr/>
            <p:nvPr/>
          </p:nvSpPr>
          <p:spPr>
            <a:xfrm>
              <a:off x="676335" y="10678365"/>
              <a:ext cx="69850" cy="55880"/>
            </a:xfrm>
            <a:custGeom>
              <a:avLst/>
              <a:gdLst/>
              <a:ahLst/>
              <a:cxnLst/>
              <a:rect l="l" t="t" r="r" b="b"/>
              <a:pathLst>
                <a:path w="69850" h="55879">
                  <a:moveTo>
                    <a:pt x="8114" y="0"/>
                  </a:moveTo>
                  <a:lnTo>
                    <a:pt x="0" y="55548"/>
                  </a:lnTo>
                  <a:lnTo>
                    <a:pt x="17905" y="55548"/>
                  </a:lnTo>
                  <a:lnTo>
                    <a:pt x="69453" y="22889"/>
                  </a:lnTo>
                  <a:lnTo>
                    <a:pt x="8114" y="0"/>
                  </a:lnTo>
                  <a:close/>
                </a:path>
              </a:pathLst>
            </a:custGeom>
            <a:solidFill>
              <a:srgbClr val="E50051"/>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30" name="object 30"/>
            <p:cNvSpPr/>
            <p:nvPr/>
          </p:nvSpPr>
          <p:spPr>
            <a:xfrm>
              <a:off x="955075" y="10329370"/>
              <a:ext cx="70485" cy="56515"/>
            </a:xfrm>
            <a:custGeom>
              <a:avLst/>
              <a:gdLst/>
              <a:ahLst/>
              <a:cxnLst/>
              <a:rect l="l" t="t" r="r" b="b"/>
              <a:pathLst>
                <a:path w="70484" h="56515">
                  <a:moveTo>
                    <a:pt x="70353" y="0"/>
                  </a:moveTo>
                  <a:lnTo>
                    <a:pt x="0" y="14250"/>
                  </a:lnTo>
                  <a:lnTo>
                    <a:pt x="53506" y="56459"/>
                  </a:lnTo>
                  <a:lnTo>
                    <a:pt x="70353" y="0"/>
                  </a:lnTo>
                  <a:close/>
                </a:path>
              </a:pathLst>
            </a:custGeom>
            <a:solidFill>
              <a:srgbClr val="D70926"/>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31" name="object 31"/>
            <p:cNvSpPr/>
            <p:nvPr/>
          </p:nvSpPr>
          <p:spPr>
            <a:xfrm>
              <a:off x="694235" y="10701253"/>
              <a:ext cx="139700" cy="33020"/>
            </a:xfrm>
            <a:custGeom>
              <a:avLst/>
              <a:gdLst/>
              <a:ahLst/>
              <a:cxnLst/>
              <a:rect l="l" t="t" r="r" b="b"/>
              <a:pathLst>
                <a:path w="139700" h="33020">
                  <a:moveTo>
                    <a:pt x="51558" y="0"/>
                  </a:moveTo>
                  <a:lnTo>
                    <a:pt x="0" y="32658"/>
                  </a:lnTo>
                  <a:lnTo>
                    <a:pt x="139126" y="32658"/>
                  </a:lnTo>
                  <a:lnTo>
                    <a:pt x="51558" y="0"/>
                  </a:lnTo>
                  <a:close/>
                </a:path>
              </a:pathLst>
            </a:custGeom>
            <a:solidFill>
              <a:srgbClr val="6F1231"/>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32" name="object 32"/>
            <p:cNvSpPr/>
            <p:nvPr/>
          </p:nvSpPr>
          <p:spPr>
            <a:xfrm>
              <a:off x="544490" y="10645114"/>
              <a:ext cx="140335" cy="88900"/>
            </a:xfrm>
            <a:custGeom>
              <a:avLst/>
              <a:gdLst/>
              <a:ahLst/>
              <a:cxnLst/>
              <a:rect l="l" t="t" r="r" b="b"/>
              <a:pathLst>
                <a:path w="140334" h="88900">
                  <a:moveTo>
                    <a:pt x="50836" y="0"/>
                  </a:moveTo>
                  <a:lnTo>
                    <a:pt x="0" y="88803"/>
                  </a:lnTo>
                  <a:lnTo>
                    <a:pt x="131849" y="88803"/>
                  </a:lnTo>
                  <a:lnTo>
                    <a:pt x="139964" y="33255"/>
                  </a:lnTo>
                  <a:lnTo>
                    <a:pt x="50836" y="0"/>
                  </a:lnTo>
                  <a:close/>
                </a:path>
              </a:pathLst>
            </a:custGeom>
            <a:solidFill>
              <a:srgbClr val="E94884"/>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33" name="object 33"/>
            <p:cNvSpPr/>
            <p:nvPr/>
          </p:nvSpPr>
          <p:spPr>
            <a:xfrm>
              <a:off x="595323" y="10476575"/>
              <a:ext cx="116839" cy="201930"/>
            </a:xfrm>
            <a:custGeom>
              <a:avLst/>
              <a:gdLst/>
              <a:ahLst/>
              <a:cxnLst/>
              <a:rect l="l" t="t" r="r" b="b"/>
              <a:pathLst>
                <a:path w="116840" h="201929">
                  <a:moveTo>
                    <a:pt x="96478" y="0"/>
                  </a:moveTo>
                  <a:lnTo>
                    <a:pt x="0" y="168539"/>
                  </a:lnTo>
                  <a:lnTo>
                    <a:pt x="89128" y="201784"/>
                  </a:lnTo>
                  <a:lnTo>
                    <a:pt x="116718" y="12816"/>
                  </a:lnTo>
                  <a:lnTo>
                    <a:pt x="96478" y="0"/>
                  </a:lnTo>
                  <a:close/>
                </a:path>
              </a:pathLst>
            </a:custGeom>
            <a:solidFill>
              <a:srgbClr val="E50051"/>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34" name="object 34"/>
            <p:cNvSpPr/>
            <p:nvPr/>
          </p:nvSpPr>
          <p:spPr>
            <a:xfrm>
              <a:off x="712042" y="10343616"/>
              <a:ext cx="296545" cy="262890"/>
            </a:xfrm>
            <a:custGeom>
              <a:avLst/>
              <a:gdLst/>
              <a:ahLst/>
              <a:cxnLst/>
              <a:rect l="l" t="t" r="r" b="b"/>
              <a:pathLst>
                <a:path w="296544" h="262890">
                  <a:moveTo>
                    <a:pt x="243039" y="0"/>
                  </a:moveTo>
                  <a:lnTo>
                    <a:pt x="31297" y="42982"/>
                  </a:lnTo>
                  <a:lnTo>
                    <a:pt x="9402" y="81191"/>
                  </a:lnTo>
                  <a:lnTo>
                    <a:pt x="0" y="145775"/>
                  </a:lnTo>
                  <a:lnTo>
                    <a:pt x="184182" y="262358"/>
                  </a:lnTo>
                  <a:lnTo>
                    <a:pt x="241866" y="225867"/>
                  </a:lnTo>
                  <a:lnTo>
                    <a:pt x="296545" y="42208"/>
                  </a:lnTo>
                  <a:lnTo>
                    <a:pt x="243039" y="0"/>
                  </a:lnTo>
                  <a:close/>
                </a:path>
              </a:pathLst>
            </a:custGeom>
            <a:solidFill>
              <a:srgbClr val="E62A32"/>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pic>
          <p:nvPicPr>
            <p:cNvPr id="35" name="object 35"/>
            <p:cNvPicPr/>
            <p:nvPr/>
          </p:nvPicPr>
          <p:blipFill>
            <a:blip r:embed="rId12" cstate="print"/>
            <a:stretch>
              <a:fillRect/>
            </a:stretch>
          </p:blipFill>
          <p:spPr>
            <a:xfrm>
              <a:off x="743344" y="10150314"/>
              <a:ext cx="406335" cy="318149"/>
            </a:xfrm>
            <a:prstGeom prst="rect">
              <a:avLst/>
            </a:prstGeom>
          </p:spPr>
        </p:pic>
      </p:grpSp>
      <p:sp>
        <p:nvSpPr>
          <p:cNvPr id="44" name="object 2">
            <a:extLst>
              <a:ext uri="{FF2B5EF4-FFF2-40B4-BE49-F238E27FC236}">
                <a16:creationId xmlns:a16="http://schemas.microsoft.com/office/drawing/2014/main" id="{0F656689-5261-D0D0-9989-6674EE7A2555}"/>
              </a:ext>
            </a:extLst>
          </p:cNvPr>
          <p:cNvSpPr txBox="1">
            <a:spLocks noGrp="1"/>
          </p:cNvSpPr>
          <p:nvPr>
            <p:ph sz="half" idx="2"/>
          </p:nvPr>
        </p:nvSpPr>
        <p:spPr>
          <a:xfrm>
            <a:off x="650850" y="757546"/>
            <a:ext cx="9519976" cy="522333"/>
          </a:xfrm>
          <a:prstGeom prst="rect">
            <a:avLst/>
          </a:prstGeom>
        </p:spPr>
        <p:txBody>
          <a:bodyPr vert="horz" wrap="square" lIns="0" tIns="6931" rIns="0" bIns="0" rtlCol="0" anchor="t">
            <a:spAutoFit/>
          </a:bodyPr>
          <a:lstStyle/>
          <a:p>
            <a:pPr marL="7620" marR="2540">
              <a:lnSpc>
                <a:spcPct val="100699"/>
              </a:lnSpc>
              <a:spcBef>
                <a:spcPts val="55"/>
              </a:spcBef>
            </a:pPr>
            <a:r>
              <a:rPr lang="nl-BE" sz="3400" b="1" kern="0">
                <a:solidFill>
                  <a:srgbClr val="870D27"/>
                </a:solidFill>
                <a:latin typeface="Museo 700"/>
                <a:cs typeface="Museo 700"/>
              </a:rPr>
              <a:t>FEN</a:t>
            </a:r>
            <a:r>
              <a:rPr lang="nl-BE" sz="3400"/>
              <a:t>: informatiekader om prioriteiten te bepalen</a:t>
            </a:r>
            <a:endParaRPr lang="en-US"/>
          </a:p>
        </p:txBody>
      </p:sp>
      <p:sp>
        <p:nvSpPr>
          <p:cNvPr id="2" name="Content Placeholder 8">
            <a:extLst>
              <a:ext uri="{FF2B5EF4-FFF2-40B4-BE49-F238E27FC236}">
                <a16:creationId xmlns:a16="http://schemas.microsoft.com/office/drawing/2014/main" id="{EE06A672-A5F2-9FF5-1037-BF1A17A7938A}"/>
              </a:ext>
            </a:extLst>
          </p:cNvPr>
          <p:cNvSpPr txBox="1">
            <a:spLocks/>
          </p:cNvSpPr>
          <p:nvPr/>
        </p:nvSpPr>
        <p:spPr>
          <a:xfrm>
            <a:off x="622328" y="2009429"/>
            <a:ext cx="4678130" cy="2644957"/>
          </a:xfrm>
          <a:prstGeom prst="rect">
            <a:avLst/>
          </a:prstGeom>
        </p:spPr>
        <p:txBody>
          <a:bodyPr lIns="91440" tIns="45720" rIns="91440" bIns="45720" anchor="t"/>
          <a:lstStyle>
            <a:lvl1pPr marL="0">
              <a:defRPr>
                <a:latin typeface="+mn-lt"/>
                <a:ea typeface="+mn-ea"/>
                <a:cs typeface="+mn-cs"/>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a:lstStyle>
          <a:p>
            <a:pPr marL="285750" indent="-285750" fontAlgn="auto">
              <a:spcBef>
                <a:spcPts val="0"/>
              </a:spcBef>
              <a:spcAft>
                <a:spcPts val="0"/>
              </a:spcAft>
              <a:buFont typeface="Arial"/>
              <a:buChar char="•"/>
            </a:pPr>
            <a:r>
              <a:rPr lang="nl-BE" sz="2400" kern="0">
                <a:solidFill>
                  <a:sysClr val="windowText" lastClr="000000"/>
                </a:solidFill>
                <a:latin typeface="Museo Sans 300" panose="02000000000000000000"/>
                <a:ea typeface="+mn-lt"/>
                <a:cs typeface="+mn-lt"/>
              </a:rPr>
              <a:t>Onderbouwing beleids- en beheerkeuzes</a:t>
            </a:r>
          </a:p>
          <a:p>
            <a:pPr marL="285750" indent="-285750" fontAlgn="auto">
              <a:spcBef>
                <a:spcPts val="0"/>
              </a:spcBef>
              <a:spcAft>
                <a:spcPts val="0"/>
              </a:spcAft>
              <a:buFont typeface="Arial"/>
              <a:buChar char="•"/>
            </a:pPr>
            <a:endParaRPr lang="nl-BE" sz="2400" kern="0">
              <a:solidFill>
                <a:sysClr val="windowText" lastClr="000000"/>
              </a:solidFill>
              <a:latin typeface="Museo Sans 300" panose="02000000000000000000"/>
              <a:ea typeface="ＭＳ Ｐゴシック"/>
              <a:cs typeface="Calibri"/>
            </a:endParaRPr>
          </a:p>
          <a:p>
            <a:pPr marL="285750" indent="-285750">
              <a:spcBef>
                <a:spcPts val="0"/>
              </a:spcBef>
              <a:spcAft>
                <a:spcPts val="0"/>
              </a:spcAft>
              <a:buFont typeface="Arial"/>
              <a:buChar char="•"/>
            </a:pPr>
            <a:r>
              <a:rPr lang="nl-BE" sz="2400" kern="0">
                <a:solidFill>
                  <a:sysClr val="windowText" lastClr="000000"/>
                </a:solidFill>
                <a:latin typeface="Museo Sans 300" panose="02000000000000000000"/>
                <a:ea typeface="ＭＳ Ｐゴシック"/>
                <a:cs typeface="Calibri"/>
              </a:rPr>
              <a:t>Selectie van focusgebieden</a:t>
            </a:r>
          </a:p>
          <a:p>
            <a:pPr marL="285750" indent="-285750">
              <a:spcBef>
                <a:spcPts val="0"/>
              </a:spcBef>
              <a:spcAft>
                <a:spcPts val="0"/>
              </a:spcAft>
              <a:buFont typeface="Arial"/>
              <a:buChar char="•"/>
            </a:pPr>
            <a:endParaRPr lang="nl-BE" sz="2400" b="1" kern="0">
              <a:solidFill>
                <a:sysClr val="windowText" lastClr="000000"/>
              </a:solidFill>
              <a:latin typeface="Museo Sans 300" panose="02000000000000000000"/>
              <a:ea typeface="ＭＳ Ｐゴシック"/>
              <a:cs typeface="Calibri"/>
            </a:endParaRPr>
          </a:p>
          <a:p>
            <a:pPr marL="285750" indent="-285750" fontAlgn="auto">
              <a:spcBef>
                <a:spcPts val="0"/>
              </a:spcBef>
              <a:spcAft>
                <a:spcPts val="0"/>
              </a:spcAft>
              <a:buFont typeface="Arial"/>
              <a:buChar char="•"/>
            </a:pPr>
            <a:r>
              <a:rPr lang="en-US" sz="2400" kern="0" err="1">
                <a:solidFill>
                  <a:sysClr val="windowText" lastClr="000000"/>
                </a:solidFill>
                <a:latin typeface="Museo Sans 300" panose="02000000000000000000"/>
                <a:ea typeface="ＭＳ Ｐゴシック"/>
                <a:cs typeface="Calibri"/>
              </a:rPr>
              <a:t>Middelen</a:t>
            </a:r>
            <a:r>
              <a:rPr lang="en-US" sz="2400" kern="0">
                <a:solidFill>
                  <a:sysClr val="windowText" lastClr="000000"/>
                </a:solidFill>
                <a:latin typeface="Museo Sans 300" panose="02000000000000000000"/>
                <a:ea typeface="ＭＳ Ｐゴシック"/>
                <a:cs typeface="Calibri"/>
              </a:rPr>
              <a:t> </a:t>
            </a:r>
            <a:r>
              <a:rPr lang="en-US" sz="2400" kern="0" err="1">
                <a:solidFill>
                  <a:sysClr val="windowText" lastClr="000000"/>
                </a:solidFill>
                <a:latin typeface="Museo Sans 300" panose="02000000000000000000"/>
                <a:ea typeface="ＭＳ Ｐゴシック"/>
                <a:cs typeface="Calibri"/>
              </a:rPr>
              <a:t>gericht</a:t>
            </a:r>
            <a:r>
              <a:rPr lang="en-US" sz="2400" kern="0">
                <a:solidFill>
                  <a:sysClr val="windowText" lastClr="000000"/>
                </a:solidFill>
                <a:latin typeface="Museo Sans 300" panose="02000000000000000000"/>
                <a:ea typeface="ＭＳ Ｐゴシック"/>
                <a:cs typeface="Calibri"/>
              </a:rPr>
              <a:t> </a:t>
            </a:r>
            <a:r>
              <a:rPr lang="en-US" sz="2400" kern="0" err="1">
                <a:solidFill>
                  <a:sysClr val="windowText" lastClr="000000"/>
                </a:solidFill>
                <a:latin typeface="Museo Sans 300" panose="02000000000000000000"/>
                <a:ea typeface="ＭＳ Ｐゴシック"/>
                <a:cs typeface="Calibri"/>
              </a:rPr>
              <a:t>toewijzen</a:t>
            </a:r>
            <a:endParaRPr lang="en-US" sz="2400" kern="0">
              <a:solidFill>
                <a:sysClr val="windowText" lastClr="000000"/>
              </a:solidFill>
              <a:latin typeface="Museo Sans 300" panose="02000000000000000000"/>
              <a:ea typeface="ＭＳ Ｐゴシック"/>
              <a:cs typeface="Calibri"/>
            </a:endParaRPr>
          </a:p>
          <a:p>
            <a:pPr marL="215265" indent="-215265" fontAlgn="auto">
              <a:spcBef>
                <a:spcPts val="0"/>
              </a:spcBef>
              <a:spcAft>
                <a:spcPts val="0"/>
              </a:spcAft>
            </a:pPr>
            <a:endParaRPr lang="en-US" kern="0">
              <a:solidFill>
                <a:sysClr val="windowText" lastClr="000000"/>
              </a:solidFill>
              <a:ea typeface="ＭＳ Ｐゴシック"/>
              <a:cs typeface="Calibri"/>
            </a:endParaRPr>
          </a:p>
          <a:p>
            <a:pPr marL="215265" indent="-215265" fontAlgn="auto">
              <a:spcBef>
                <a:spcPts val="0"/>
              </a:spcBef>
              <a:spcAft>
                <a:spcPts val="0"/>
              </a:spcAft>
            </a:pPr>
            <a:endParaRPr lang="en-US" kern="0">
              <a:solidFill>
                <a:sysClr val="windowText" lastClr="000000"/>
              </a:solidFill>
              <a:cs typeface="Calibri"/>
            </a:endParaRPr>
          </a:p>
        </p:txBody>
      </p:sp>
      <p:pic>
        <p:nvPicPr>
          <p:cNvPr id="4" name="Afbeelding 3" descr="Afbeelding met tekst, kaart, atlas&#10;&#10;Automatisch gegenereerde beschrijving">
            <a:extLst>
              <a:ext uri="{FF2B5EF4-FFF2-40B4-BE49-F238E27FC236}">
                <a16:creationId xmlns:a16="http://schemas.microsoft.com/office/drawing/2014/main" id="{6ED6FB1D-9343-3C23-76DD-70C9C2861E3B}"/>
              </a:ext>
            </a:extLst>
          </p:cNvPr>
          <p:cNvPicPr>
            <a:picLocks noChangeAspect="1"/>
          </p:cNvPicPr>
          <p:nvPr/>
        </p:nvPicPr>
        <p:blipFill>
          <a:blip r:embed="rId13"/>
          <a:stretch>
            <a:fillRect/>
          </a:stretch>
        </p:blipFill>
        <p:spPr>
          <a:xfrm>
            <a:off x="5514143" y="2750152"/>
            <a:ext cx="6121529" cy="3855634"/>
          </a:xfrm>
          <a:prstGeom prst="rect">
            <a:avLst/>
          </a:prstGeom>
        </p:spPr>
      </p:pic>
      <p:sp>
        <p:nvSpPr>
          <p:cNvPr id="36" name="Tekstvak 35">
            <a:extLst>
              <a:ext uri="{FF2B5EF4-FFF2-40B4-BE49-F238E27FC236}">
                <a16:creationId xmlns:a16="http://schemas.microsoft.com/office/drawing/2014/main" id="{AF852F9E-FE83-BDCA-C063-596199457107}"/>
              </a:ext>
            </a:extLst>
          </p:cNvPr>
          <p:cNvSpPr txBox="1"/>
          <p:nvPr/>
        </p:nvSpPr>
        <p:spPr>
          <a:xfrm>
            <a:off x="5514145" y="1989407"/>
            <a:ext cx="6122413" cy="707886"/>
          </a:xfrm>
          <a:prstGeom prst="rect">
            <a:avLst/>
          </a:prstGeom>
          <a:solidFill>
            <a:schemeClr val="accent1"/>
          </a:solidFill>
        </p:spPr>
        <p:txBody>
          <a:bodyPr wrap="square" lIns="91440" tIns="45720" rIns="91440" bIns="45720" rtlCol="0" anchor="t">
            <a:spAutoFit/>
          </a:bodyPr>
          <a:lstStyle/>
          <a:p>
            <a:pPr algn="ctr">
              <a:defRPr/>
            </a:pPr>
            <a:r>
              <a:rPr kumimoji="0" lang="nl-BE" sz="2000" b="0" i="0" u="none" strike="noStrike" kern="1200" cap="none" spc="0" normalizeH="0" baseline="0" noProof="0" dirty="0">
                <a:ln>
                  <a:noFill/>
                </a:ln>
                <a:solidFill>
                  <a:prstClr val="white"/>
                </a:solidFill>
                <a:effectLst/>
                <a:uLnTx/>
                <a:uFillTx/>
                <a:latin typeface="Interstate"/>
              </a:rPr>
              <a:t>Opportuniteiten voor </a:t>
            </a:r>
            <a:r>
              <a:rPr kumimoji="0" lang="nl-BE" sz="2000" b="0" i="0" u="none" strike="noStrike" kern="1200" cap="none" spc="0" normalizeH="0" baseline="0" noProof="0" dirty="0" err="1">
                <a:ln>
                  <a:noFill/>
                </a:ln>
                <a:solidFill>
                  <a:prstClr val="white"/>
                </a:solidFill>
                <a:effectLst/>
                <a:uLnTx/>
                <a:uFillTx/>
                <a:latin typeface="Interstate"/>
              </a:rPr>
              <a:t>ontsnippering</a:t>
            </a:r>
            <a:r>
              <a:rPr kumimoji="0" lang="nl-BE" sz="2000" b="0" i="0" u="none" strike="noStrike" kern="1200" cap="none" spc="0" normalizeH="0" baseline="0" noProof="0" dirty="0">
                <a:ln>
                  <a:noFill/>
                </a:ln>
                <a:solidFill>
                  <a:prstClr val="white"/>
                </a:solidFill>
                <a:effectLst/>
                <a:uLnTx/>
                <a:uFillTx/>
                <a:latin typeface="Interstate"/>
              </a:rPr>
              <a:t> in Grote </a:t>
            </a:r>
            <a:r>
              <a:rPr kumimoji="0" lang="nl-BE" sz="2000" b="0" i="0" u="none" strike="noStrike" kern="1200" cap="none" spc="0" normalizeH="0" baseline="0" noProof="0" dirty="0" err="1">
                <a:ln>
                  <a:noFill/>
                </a:ln>
                <a:solidFill>
                  <a:prstClr val="white"/>
                </a:solidFill>
                <a:effectLst/>
                <a:uLnTx/>
                <a:uFillTx/>
                <a:latin typeface="Interstate"/>
              </a:rPr>
              <a:t>Netegebied</a:t>
            </a:r>
            <a:r>
              <a:rPr kumimoji="0" lang="nl-BE" sz="2000" b="0" i="0" u="none" strike="noStrike" kern="1200" cap="none" spc="0" normalizeH="0" baseline="0" noProof="0" dirty="0">
                <a:ln>
                  <a:noFill/>
                </a:ln>
                <a:solidFill>
                  <a:prstClr val="white"/>
                </a:solidFill>
                <a:effectLst/>
                <a:uLnTx/>
                <a:uFillTx/>
                <a:latin typeface="Interstate"/>
              </a:rPr>
              <a:t>:  </a:t>
            </a:r>
            <a:endParaRPr lang="en-US" sz="2000" dirty="0">
              <a:solidFill>
                <a:prstClr val="white"/>
              </a:solidFill>
              <a:latin typeface="Interstate"/>
            </a:endParaRPr>
          </a:p>
          <a:p>
            <a:pPr marL="0" marR="0" lvl="0" indent="0" algn="ctr" defTabSz="914400">
              <a:lnSpc>
                <a:spcPct val="100000"/>
              </a:lnSpc>
              <a:spcBef>
                <a:spcPct val="0"/>
              </a:spcBef>
              <a:spcAft>
                <a:spcPct val="0"/>
              </a:spcAft>
              <a:buClrTx/>
              <a:buSzTx/>
              <a:buFontTx/>
              <a:buNone/>
              <a:tabLst/>
              <a:defRPr/>
            </a:pPr>
            <a:r>
              <a:rPr lang="nl-BE" sz="2000" dirty="0">
                <a:solidFill>
                  <a:prstClr val="white"/>
                </a:solidFill>
                <a:latin typeface="Interstate"/>
              </a:rPr>
              <a:t>kruisingen</a:t>
            </a:r>
            <a:r>
              <a:rPr kumimoji="0" lang="nl-BE" sz="2000" b="0" i="0" u="none" strike="noStrike" kern="1200" cap="none" spc="0" normalizeH="0" baseline="0" noProof="0" dirty="0">
                <a:ln>
                  <a:noFill/>
                </a:ln>
                <a:solidFill>
                  <a:prstClr val="white"/>
                </a:solidFill>
                <a:effectLst/>
                <a:uLnTx/>
                <a:uFillTx/>
                <a:latin typeface="Interstate"/>
              </a:rPr>
              <a:t> met infrastructuur en waterlopen</a:t>
            </a:r>
            <a:endParaRPr lang="nl-BE" sz="2000" dirty="0">
              <a:solidFill>
                <a:prstClr val="white"/>
              </a:solidFill>
              <a:latin typeface="Interstate"/>
            </a:endParaRPr>
          </a:p>
        </p:txBody>
      </p:sp>
    </p:spTree>
    <p:extLst>
      <p:ext uri="{BB962C8B-B14F-4D97-AF65-F5344CB8AC3E}">
        <p14:creationId xmlns:p14="http://schemas.microsoft.com/office/powerpoint/2010/main" val="6412166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Afbeelding 15" descr="Afbeelding met kaart&#10;&#10;Automatisch gegenereerde beschrijving">
            <a:extLst>
              <a:ext uri="{FF2B5EF4-FFF2-40B4-BE49-F238E27FC236}">
                <a16:creationId xmlns:a16="http://schemas.microsoft.com/office/drawing/2014/main" id="{2328505B-0733-D5F0-F6B2-E1FF05D65BA8}"/>
              </a:ext>
            </a:extLst>
          </p:cNvPr>
          <p:cNvPicPr>
            <a:picLocks noChangeAspect="1"/>
          </p:cNvPicPr>
          <p:nvPr/>
        </p:nvPicPr>
        <p:blipFill>
          <a:blip r:embed="rId3"/>
          <a:srcRect l="5726" t="1439" r="4328" b="2880"/>
          <a:stretch/>
        </p:blipFill>
        <p:spPr>
          <a:xfrm>
            <a:off x="5786220" y="2183968"/>
            <a:ext cx="4991487" cy="3754595"/>
          </a:xfrm>
          <a:prstGeom prst="rect">
            <a:avLst/>
          </a:prstGeom>
        </p:spPr>
      </p:pic>
      <p:sp>
        <p:nvSpPr>
          <p:cNvPr id="44" name="object 2">
            <a:extLst>
              <a:ext uri="{FF2B5EF4-FFF2-40B4-BE49-F238E27FC236}">
                <a16:creationId xmlns:a16="http://schemas.microsoft.com/office/drawing/2014/main" id="{0F656689-5261-D0D0-9989-6674EE7A2555}"/>
              </a:ext>
            </a:extLst>
          </p:cNvPr>
          <p:cNvSpPr txBox="1">
            <a:spLocks noGrp="1"/>
          </p:cNvSpPr>
          <p:nvPr>
            <p:ph sz="half" idx="2"/>
          </p:nvPr>
        </p:nvSpPr>
        <p:spPr>
          <a:xfrm>
            <a:off x="650850" y="757546"/>
            <a:ext cx="9519976" cy="522333"/>
          </a:xfrm>
          <a:prstGeom prst="rect">
            <a:avLst/>
          </a:prstGeom>
        </p:spPr>
        <p:txBody>
          <a:bodyPr vert="horz" wrap="square" lIns="0" tIns="6931" rIns="0" bIns="0" rtlCol="0" anchor="t">
            <a:spAutoFit/>
          </a:bodyPr>
          <a:lstStyle/>
          <a:p>
            <a:pPr marL="7620" marR="2540">
              <a:lnSpc>
                <a:spcPct val="100699"/>
              </a:lnSpc>
              <a:spcBef>
                <a:spcPts val="55"/>
              </a:spcBef>
            </a:pPr>
            <a:r>
              <a:rPr lang="nl-BE" sz="3400"/>
              <a:t>Iedereen FAN van FEN</a:t>
            </a:r>
            <a:endParaRPr lang="en-US" sz="3400"/>
          </a:p>
        </p:txBody>
      </p:sp>
      <p:pic>
        <p:nvPicPr>
          <p:cNvPr id="52" name="Afbeelding 51">
            <a:extLst>
              <a:ext uri="{FF2B5EF4-FFF2-40B4-BE49-F238E27FC236}">
                <a16:creationId xmlns:a16="http://schemas.microsoft.com/office/drawing/2014/main" id="{00E9B7DB-3A41-EA0D-ACA4-4DFA6ED50D88}"/>
              </a:ext>
            </a:extLst>
          </p:cNvPr>
          <p:cNvPicPr>
            <a:picLocks noChangeAspect="1"/>
          </p:cNvPicPr>
          <p:nvPr/>
        </p:nvPicPr>
        <p:blipFill>
          <a:blip r:embed="rId4"/>
          <a:stretch>
            <a:fillRect/>
          </a:stretch>
        </p:blipFill>
        <p:spPr>
          <a:xfrm>
            <a:off x="650850" y="1368753"/>
            <a:ext cx="2179401" cy="730986"/>
          </a:xfrm>
          <a:prstGeom prst="rect">
            <a:avLst/>
          </a:prstGeom>
        </p:spPr>
      </p:pic>
      <p:sp>
        <p:nvSpPr>
          <p:cNvPr id="40" name="object 6">
            <a:extLst>
              <a:ext uri="{FF2B5EF4-FFF2-40B4-BE49-F238E27FC236}">
                <a16:creationId xmlns:a16="http://schemas.microsoft.com/office/drawing/2014/main" id="{94BB931C-44E6-AD4F-C850-5407BC41A595}"/>
              </a:ext>
            </a:extLst>
          </p:cNvPr>
          <p:cNvSpPr/>
          <p:nvPr/>
        </p:nvSpPr>
        <p:spPr>
          <a:xfrm>
            <a:off x="428" y="6089970"/>
            <a:ext cx="12191144" cy="767899"/>
          </a:xfrm>
          <a:custGeom>
            <a:avLst/>
            <a:gdLst/>
            <a:ahLst/>
            <a:cxnLst/>
            <a:rect l="l" t="t" r="r" b="b"/>
            <a:pathLst>
              <a:path w="20104100" h="1953259">
                <a:moveTo>
                  <a:pt x="0" y="0"/>
                </a:moveTo>
                <a:lnTo>
                  <a:pt x="0" y="1952681"/>
                </a:lnTo>
                <a:lnTo>
                  <a:pt x="20104100" y="1952681"/>
                </a:lnTo>
                <a:lnTo>
                  <a:pt x="20104100" y="1084015"/>
                </a:lnTo>
                <a:lnTo>
                  <a:pt x="0" y="0"/>
                </a:lnTo>
                <a:close/>
              </a:path>
            </a:pathLst>
          </a:custGeom>
          <a:solidFill>
            <a:srgbClr val="FFFFFF"/>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pic>
        <p:nvPicPr>
          <p:cNvPr id="42" name="Picture 41">
            <a:extLst>
              <a:ext uri="{FF2B5EF4-FFF2-40B4-BE49-F238E27FC236}">
                <a16:creationId xmlns:a16="http://schemas.microsoft.com/office/drawing/2014/main" id="{68095962-21E8-A8A0-C3E3-1043438CF1C4}"/>
              </a:ext>
            </a:extLst>
          </p:cNvPr>
          <p:cNvPicPr>
            <a:picLocks noChangeAspect="1"/>
          </p:cNvPicPr>
          <p:nvPr/>
        </p:nvPicPr>
        <p:blipFill>
          <a:blip r:embed="rId5"/>
          <a:stretch>
            <a:fillRect/>
          </a:stretch>
        </p:blipFill>
        <p:spPr>
          <a:xfrm>
            <a:off x="129858" y="6229350"/>
            <a:ext cx="1304925" cy="495300"/>
          </a:xfrm>
          <a:prstGeom prst="rect">
            <a:avLst/>
          </a:prstGeom>
        </p:spPr>
      </p:pic>
      <p:pic>
        <p:nvPicPr>
          <p:cNvPr id="43" name="Picture 42">
            <a:extLst>
              <a:ext uri="{FF2B5EF4-FFF2-40B4-BE49-F238E27FC236}">
                <a16:creationId xmlns:a16="http://schemas.microsoft.com/office/drawing/2014/main" id="{CC7D0771-C366-2263-8FEC-5008E30D748C}"/>
              </a:ext>
            </a:extLst>
          </p:cNvPr>
          <p:cNvPicPr>
            <a:picLocks noChangeAspect="1"/>
          </p:cNvPicPr>
          <p:nvPr/>
        </p:nvPicPr>
        <p:blipFill>
          <a:blip r:embed="rId6"/>
          <a:stretch>
            <a:fillRect/>
          </a:stretch>
        </p:blipFill>
        <p:spPr>
          <a:xfrm>
            <a:off x="5786220" y="1147676"/>
            <a:ext cx="2088515" cy="946785"/>
          </a:xfrm>
          <a:prstGeom prst="rect">
            <a:avLst/>
          </a:prstGeom>
        </p:spPr>
      </p:pic>
      <p:sp>
        <p:nvSpPr>
          <p:cNvPr id="7" name="Tekstvak 6">
            <a:extLst>
              <a:ext uri="{FF2B5EF4-FFF2-40B4-BE49-F238E27FC236}">
                <a16:creationId xmlns:a16="http://schemas.microsoft.com/office/drawing/2014/main" id="{95DF6400-7E4B-AA8B-1406-7D2D35DA1353}"/>
              </a:ext>
            </a:extLst>
          </p:cNvPr>
          <p:cNvSpPr txBox="1"/>
          <p:nvPr/>
        </p:nvSpPr>
        <p:spPr>
          <a:xfrm>
            <a:off x="6835843" y="3377147"/>
            <a:ext cx="1628707" cy="307777"/>
          </a:xfrm>
          <a:prstGeom prst="rect">
            <a:avLst/>
          </a:prstGeom>
          <a:noFill/>
        </p:spPr>
        <p:txBody>
          <a:bodyPr wrap="square" rtlCol="0">
            <a:spAutoFit/>
          </a:bodyPr>
          <a:lstStyle/>
          <a:p>
            <a:r>
              <a:rPr lang="nl-BE" sz="1400" b="1">
                <a:solidFill>
                  <a:schemeClr val="bg1"/>
                </a:solidFill>
              </a:rPr>
              <a:t>DE VOORKEMPEN</a:t>
            </a:r>
          </a:p>
        </p:txBody>
      </p:sp>
      <p:sp>
        <p:nvSpPr>
          <p:cNvPr id="8" name="Tekstvak 7">
            <a:extLst>
              <a:ext uri="{FF2B5EF4-FFF2-40B4-BE49-F238E27FC236}">
                <a16:creationId xmlns:a16="http://schemas.microsoft.com/office/drawing/2014/main" id="{4DC06935-B426-F2FA-E2B2-9890CDEFA5E9}"/>
              </a:ext>
            </a:extLst>
          </p:cNvPr>
          <p:cNvSpPr txBox="1"/>
          <p:nvPr/>
        </p:nvSpPr>
        <p:spPr>
          <a:xfrm>
            <a:off x="8464550" y="4165599"/>
            <a:ext cx="2048193" cy="307777"/>
          </a:xfrm>
          <a:prstGeom prst="rect">
            <a:avLst/>
          </a:prstGeom>
          <a:noFill/>
        </p:spPr>
        <p:txBody>
          <a:bodyPr wrap="square" rtlCol="0">
            <a:spAutoFit/>
          </a:bodyPr>
          <a:lstStyle/>
          <a:p>
            <a:r>
              <a:rPr lang="nl-BE" sz="1400" b="1">
                <a:solidFill>
                  <a:schemeClr val="bg1"/>
                </a:solidFill>
              </a:rPr>
              <a:t>KLEINE EN GROTE NETE</a:t>
            </a:r>
          </a:p>
        </p:txBody>
      </p:sp>
      <p:sp>
        <p:nvSpPr>
          <p:cNvPr id="9" name="Tekstvak 8">
            <a:extLst>
              <a:ext uri="{FF2B5EF4-FFF2-40B4-BE49-F238E27FC236}">
                <a16:creationId xmlns:a16="http://schemas.microsoft.com/office/drawing/2014/main" id="{303AA194-8AA1-55ED-0E20-93E7BDD14BAE}"/>
              </a:ext>
            </a:extLst>
          </p:cNvPr>
          <p:cNvSpPr txBox="1"/>
          <p:nvPr/>
        </p:nvSpPr>
        <p:spPr>
          <a:xfrm>
            <a:off x="6933950" y="5052877"/>
            <a:ext cx="1628707" cy="307777"/>
          </a:xfrm>
          <a:prstGeom prst="rect">
            <a:avLst/>
          </a:prstGeom>
          <a:noFill/>
        </p:spPr>
        <p:txBody>
          <a:bodyPr wrap="square" rtlCol="0">
            <a:spAutoFit/>
          </a:bodyPr>
          <a:lstStyle/>
          <a:p>
            <a:r>
              <a:rPr lang="nl-BE" sz="1400" b="1">
                <a:solidFill>
                  <a:schemeClr val="bg1"/>
                </a:solidFill>
              </a:rPr>
              <a:t>RIVIERENLAND</a:t>
            </a:r>
          </a:p>
        </p:txBody>
      </p:sp>
      <p:sp>
        <p:nvSpPr>
          <p:cNvPr id="10" name="Tekstvak 9">
            <a:extLst>
              <a:ext uri="{FF2B5EF4-FFF2-40B4-BE49-F238E27FC236}">
                <a16:creationId xmlns:a16="http://schemas.microsoft.com/office/drawing/2014/main" id="{1055B971-6D62-0B43-604B-9A6FFE09C36C}"/>
              </a:ext>
            </a:extLst>
          </p:cNvPr>
          <p:cNvSpPr txBox="1"/>
          <p:nvPr/>
        </p:nvSpPr>
        <p:spPr>
          <a:xfrm>
            <a:off x="5931284" y="5052877"/>
            <a:ext cx="1628707" cy="523220"/>
          </a:xfrm>
          <a:prstGeom prst="rect">
            <a:avLst/>
          </a:prstGeom>
          <a:noFill/>
        </p:spPr>
        <p:txBody>
          <a:bodyPr wrap="square" rtlCol="0">
            <a:spAutoFit/>
          </a:bodyPr>
          <a:lstStyle/>
          <a:p>
            <a:r>
              <a:rPr lang="nl-BE" sz="1400" b="1">
                <a:solidFill>
                  <a:schemeClr val="bg1"/>
                </a:solidFill>
              </a:rPr>
              <a:t>SCHELDE-</a:t>
            </a:r>
          </a:p>
          <a:p>
            <a:r>
              <a:rPr lang="nl-BE" sz="1400" b="1">
                <a:solidFill>
                  <a:schemeClr val="bg1"/>
                </a:solidFill>
              </a:rPr>
              <a:t>DURME</a:t>
            </a:r>
          </a:p>
        </p:txBody>
      </p:sp>
      <p:pic>
        <p:nvPicPr>
          <p:cNvPr id="12" name="Afbeelding 11" descr="Afbeelding met kaart&#10;&#10;Beschrijving automatisch gegenereerd met gemiddelde betrouwbaarheid">
            <a:extLst>
              <a:ext uri="{FF2B5EF4-FFF2-40B4-BE49-F238E27FC236}">
                <a16:creationId xmlns:a16="http://schemas.microsoft.com/office/drawing/2014/main" id="{30DDF395-9728-AEA1-3642-D417600BF889}"/>
              </a:ext>
            </a:extLst>
          </p:cNvPr>
          <p:cNvPicPr>
            <a:picLocks noChangeAspect="1"/>
          </p:cNvPicPr>
          <p:nvPr/>
        </p:nvPicPr>
        <p:blipFill>
          <a:blip r:embed="rId7"/>
          <a:srcRect l="8197" t="7013" r="8266" b="3777"/>
          <a:stretch/>
        </p:blipFill>
        <p:spPr>
          <a:xfrm>
            <a:off x="666727" y="2173604"/>
            <a:ext cx="4991487" cy="3769292"/>
          </a:xfrm>
          <a:prstGeom prst="rect">
            <a:avLst/>
          </a:prstGeom>
        </p:spPr>
      </p:pic>
      <p:sp>
        <p:nvSpPr>
          <p:cNvPr id="13" name="Tekstvak 12">
            <a:extLst>
              <a:ext uri="{FF2B5EF4-FFF2-40B4-BE49-F238E27FC236}">
                <a16:creationId xmlns:a16="http://schemas.microsoft.com/office/drawing/2014/main" id="{D0C40F48-A7C1-A6AC-F12B-94B35199042A}"/>
              </a:ext>
            </a:extLst>
          </p:cNvPr>
          <p:cNvSpPr txBox="1"/>
          <p:nvPr/>
        </p:nvSpPr>
        <p:spPr>
          <a:xfrm>
            <a:off x="1660076" y="4058824"/>
            <a:ext cx="1628707" cy="523220"/>
          </a:xfrm>
          <a:prstGeom prst="rect">
            <a:avLst/>
          </a:prstGeom>
          <a:noFill/>
        </p:spPr>
        <p:txBody>
          <a:bodyPr wrap="square" rtlCol="0">
            <a:spAutoFit/>
          </a:bodyPr>
          <a:lstStyle/>
          <a:p>
            <a:r>
              <a:rPr lang="nl-BE" sz="1400" b="1">
                <a:solidFill>
                  <a:schemeClr val="bg1"/>
                </a:solidFill>
              </a:rPr>
              <a:t>ANTWERPSE GORDEL</a:t>
            </a:r>
          </a:p>
        </p:txBody>
      </p:sp>
      <p:sp>
        <p:nvSpPr>
          <p:cNvPr id="14" name="Tekstvak 13">
            <a:extLst>
              <a:ext uri="{FF2B5EF4-FFF2-40B4-BE49-F238E27FC236}">
                <a16:creationId xmlns:a16="http://schemas.microsoft.com/office/drawing/2014/main" id="{5F89FA5B-5E19-2ACC-FAB8-455D9D119EB3}"/>
              </a:ext>
            </a:extLst>
          </p:cNvPr>
          <p:cNvSpPr txBox="1"/>
          <p:nvPr/>
        </p:nvSpPr>
        <p:spPr>
          <a:xfrm>
            <a:off x="3164164" y="4791267"/>
            <a:ext cx="1689667" cy="307777"/>
          </a:xfrm>
          <a:prstGeom prst="rect">
            <a:avLst/>
          </a:prstGeom>
          <a:noFill/>
        </p:spPr>
        <p:txBody>
          <a:bodyPr wrap="square" rtlCol="0">
            <a:spAutoFit/>
          </a:bodyPr>
          <a:lstStyle/>
          <a:p>
            <a:r>
              <a:rPr lang="nl-BE" sz="1400" b="1">
                <a:solidFill>
                  <a:schemeClr val="bg1"/>
                </a:solidFill>
              </a:rPr>
              <a:t>ZUIDERKEMPEN</a:t>
            </a:r>
          </a:p>
        </p:txBody>
      </p:sp>
      <p:sp>
        <p:nvSpPr>
          <p:cNvPr id="15" name="Tekstvak 14">
            <a:extLst>
              <a:ext uri="{FF2B5EF4-FFF2-40B4-BE49-F238E27FC236}">
                <a16:creationId xmlns:a16="http://schemas.microsoft.com/office/drawing/2014/main" id="{745380D3-9515-60B0-464F-3C15B0763CBA}"/>
              </a:ext>
            </a:extLst>
          </p:cNvPr>
          <p:cNvSpPr txBox="1"/>
          <p:nvPr/>
        </p:nvSpPr>
        <p:spPr>
          <a:xfrm>
            <a:off x="3488643" y="3424195"/>
            <a:ext cx="1628707" cy="307777"/>
          </a:xfrm>
          <a:prstGeom prst="rect">
            <a:avLst/>
          </a:prstGeom>
          <a:noFill/>
        </p:spPr>
        <p:txBody>
          <a:bodyPr wrap="square" rtlCol="0">
            <a:spAutoFit/>
          </a:bodyPr>
          <a:lstStyle/>
          <a:p>
            <a:r>
              <a:rPr lang="nl-BE" sz="1400" b="1">
                <a:solidFill>
                  <a:schemeClr val="bg1"/>
                </a:solidFill>
              </a:rPr>
              <a:t>KEMPEN NOORD</a:t>
            </a:r>
          </a:p>
        </p:txBody>
      </p:sp>
      <p:pic>
        <p:nvPicPr>
          <p:cNvPr id="2" name="Graphic 1" descr="Dubbeltikken met effen opvulling">
            <a:hlinkClick r:id="rId8"/>
            <a:extLst>
              <a:ext uri="{FF2B5EF4-FFF2-40B4-BE49-F238E27FC236}">
                <a16:creationId xmlns:a16="http://schemas.microsoft.com/office/drawing/2014/main" id="{4CE045E5-2D08-56CD-A32D-AA0895E0055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9318889">
            <a:off x="3083968" y="1481238"/>
            <a:ext cx="557227" cy="557227"/>
          </a:xfrm>
          <a:prstGeom prst="rect">
            <a:avLst/>
          </a:prstGeom>
        </p:spPr>
      </p:pic>
      <p:pic>
        <p:nvPicPr>
          <p:cNvPr id="3" name="Graphic 2" descr="Dubbeltikken met effen opvulling">
            <a:hlinkClick r:id="rId11"/>
            <a:extLst>
              <a:ext uri="{FF2B5EF4-FFF2-40B4-BE49-F238E27FC236}">
                <a16:creationId xmlns:a16="http://schemas.microsoft.com/office/drawing/2014/main" id="{5C30CF68-0AF5-E3B0-1B90-C5CB47488A6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9318889">
            <a:off x="8078105" y="1448127"/>
            <a:ext cx="557227" cy="557227"/>
          </a:xfrm>
          <a:prstGeom prst="rect">
            <a:avLst/>
          </a:prstGeom>
        </p:spPr>
      </p:pic>
    </p:spTree>
    <p:extLst>
      <p:ext uri="{BB962C8B-B14F-4D97-AF65-F5344CB8AC3E}">
        <p14:creationId xmlns:p14="http://schemas.microsoft.com/office/powerpoint/2010/main" val="39253410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sz="half" idx="2"/>
          </p:nvPr>
        </p:nvSpPr>
        <p:spPr>
          <a:xfrm>
            <a:off x="650850" y="757546"/>
            <a:ext cx="9519976" cy="969506"/>
          </a:xfrm>
          <a:prstGeom prst="rect">
            <a:avLst/>
          </a:prstGeom>
        </p:spPr>
        <p:txBody>
          <a:bodyPr vert="horz" wrap="square" lIns="0" tIns="6931" rIns="0" bIns="0" rtlCol="0" anchor="t">
            <a:spAutoFit/>
          </a:bodyPr>
          <a:lstStyle/>
          <a:p>
            <a:pPr marL="7620" marR="2540">
              <a:lnSpc>
                <a:spcPct val="100699"/>
              </a:lnSpc>
              <a:spcBef>
                <a:spcPts val="55"/>
              </a:spcBef>
            </a:pPr>
            <a:r>
              <a:rPr lang="nl-BE" sz="3400">
                <a:ea typeface="ＭＳ Ｐゴシック"/>
              </a:rPr>
              <a:t>FEN in praktijk: kleine landschapselementen</a:t>
            </a:r>
          </a:p>
          <a:p>
            <a:pPr marL="7620" marR="2540">
              <a:lnSpc>
                <a:spcPct val="100699"/>
              </a:lnSpc>
              <a:spcBef>
                <a:spcPts val="55"/>
              </a:spcBef>
            </a:pPr>
            <a:r>
              <a:rPr lang="nl-BE" sz="2800">
                <a:ea typeface="ＭＳ Ｐゴシック"/>
              </a:rPr>
              <a:t> hagen, bomenrijen, houtkanten, ...</a:t>
            </a:r>
          </a:p>
        </p:txBody>
      </p:sp>
      <p:pic>
        <p:nvPicPr>
          <p:cNvPr id="37" name="Picture 36">
            <a:extLst>
              <a:ext uri="{FF2B5EF4-FFF2-40B4-BE49-F238E27FC236}">
                <a16:creationId xmlns:a16="http://schemas.microsoft.com/office/drawing/2014/main" id="{7C18DF5D-E7F4-4E89-73A6-93CDA1A013DD}"/>
              </a:ext>
            </a:extLst>
          </p:cNvPr>
          <p:cNvPicPr>
            <a:picLocks noChangeAspect="1"/>
          </p:cNvPicPr>
          <p:nvPr/>
        </p:nvPicPr>
        <p:blipFill>
          <a:blip r:embed="rId2"/>
          <a:srcRect l="16322" r="230" b="-347"/>
          <a:stretch/>
        </p:blipFill>
        <p:spPr>
          <a:xfrm>
            <a:off x="655660" y="1904673"/>
            <a:ext cx="2687659" cy="2130083"/>
          </a:xfrm>
          <a:prstGeom prst="rect">
            <a:avLst/>
          </a:prstGeom>
        </p:spPr>
      </p:pic>
      <p:pic>
        <p:nvPicPr>
          <p:cNvPr id="39" name="Afbeelding 35">
            <a:extLst>
              <a:ext uri="{FF2B5EF4-FFF2-40B4-BE49-F238E27FC236}">
                <a16:creationId xmlns:a16="http://schemas.microsoft.com/office/drawing/2014/main" id="{028D69D4-C274-130D-4D93-7BCA0BA60037}"/>
              </a:ext>
            </a:extLst>
          </p:cNvPr>
          <p:cNvPicPr>
            <a:picLocks noChangeAspect="1"/>
          </p:cNvPicPr>
          <p:nvPr/>
        </p:nvPicPr>
        <p:blipFill>
          <a:blip r:embed="rId3"/>
          <a:stretch>
            <a:fillRect/>
          </a:stretch>
        </p:blipFill>
        <p:spPr>
          <a:xfrm>
            <a:off x="8323838" y="1901416"/>
            <a:ext cx="3694958" cy="4780637"/>
          </a:xfrm>
          <a:prstGeom prst="rect">
            <a:avLst/>
          </a:prstGeom>
        </p:spPr>
      </p:pic>
      <p:pic>
        <p:nvPicPr>
          <p:cNvPr id="40" name="Picture 39">
            <a:extLst>
              <a:ext uri="{FF2B5EF4-FFF2-40B4-BE49-F238E27FC236}">
                <a16:creationId xmlns:a16="http://schemas.microsoft.com/office/drawing/2014/main" id="{F36DE4F1-27F1-DADC-53A2-A1C69F067B9F}"/>
              </a:ext>
            </a:extLst>
          </p:cNvPr>
          <p:cNvPicPr>
            <a:picLocks noChangeAspect="1"/>
          </p:cNvPicPr>
          <p:nvPr/>
        </p:nvPicPr>
        <p:blipFill>
          <a:blip r:embed="rId4"/>
          <a:srcRect l="1350" t="-2605" r="9413" b="467"/>
          <a:stretch/>
        </p:blipFill>
        <p:spPr>
          <a:xfrm>
            <a:off x="650850" y="4291800"/>
            <a:ext cx="2683360" cy="2276633"/>
          </a:xfrm>
          <a:prstGeom prst="rect">
            <a:avLst/>
          </a:prstGeom>
        </p:spPr>
      </p:pic>
      <p:pic>
        <p:nvPicPr>
          <p:cNvPr id="41" name="Picture 40">
            <a:extLst>
              <a:ext uri="{FF2B5EF4-FFF2-40B4-BE49-F238E27FC236}">
                <a16:creationId xmlns:a16="http://schemas.microsoft.com/office/drawing/2014/main" id="{BC292B1A-41A7-7A25-F83D-AAE0CCFD7EA6}"/>
              </a:ext>
            </a:extLst>
          </p:cNvPr>
          <p:cNvPicPr>
            <a:picLocks noChangeAspect="1"/>
          </p:cNvPicPr>
          <p:nvPr/>
        </p:nvPicPr>
        <p:blipFill>
          <a:blip r:embed="rId5"/>
          <a:srcRect l="12576" t="-153" r="9007" b="-490"/>
          <a:stretch/>
        </p:blipFill>
        <p:spPr>
          <a:xfrm>
            <a:off x="3716392" y="1901416"/>
            <a:ext cx="4456509" cy="2142917"/>
          </a:xfrm>
          <a:prstGeom prst="rect">
            <a:avLst/>
          </a:prstGeom>
        </p:spPr>
      </p:pic>
      <p:pic>
        <p:nvPicPr>
          <p:cNvPr id="43" name="Picture 2" descr="Knotbomenrij in Borsbeek">
            <a:extLst>
              <a:ext uri="{FF2B5EF4-FFF2-40B4-BE49-F238E27FC236}">
                <a16:creationId xmlns:a16="http://schemas.microsoft.com/office/drawing/2014/main" id="{B1B02FD9-EAEC-0BB0-1D69-53430EF17A0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21363" r="-1289"/>
          <a:stretch/>
        </p:blipFill>
        <p:spPr bwMode="auto">
          <a:xfrm>
            <a:off x="3716392" y="4291800"/>
            <a:ext cx="4532308" cy="2275433"/>
          </a:xfrm>
          <a:prstGeom prst="rect">
            <a:avLst/>
          </a:prstGeom>
          <a:noFill/>
          <a:extLst>
            <a:ext uri="{909E8E84-426E-40DD-AFC4-6F175D3DCCD1}">
              <a14:hiddenFill xmlns:a14="http://schemas.microsoft.com/office/drawing/2010/main">
                <a:solidFill>
                  <a:srgbClr val="FFFFFF"/>
                </a:solidFill>
              </a14:hiddenFill>
            </a:ext>
          </a:extLst>
        </p:spPr>
      </p:pic>
      <p:pic>
        <p:nvPicPr>
          <p:cNvPr id="3" name="Graphic 2" descr="Dubbeltikken met effen opvulling">
            <a:hlinkClick r:id="rId7"/>
            <a:extLst>
              <a:ext uri="{FF2B5EF4-FFF2-40B4-BE49-F238E27FC236}">
                <a16:creationId xmlns:a16="http://schemas.microsoft.com/office/drawing/2014/main" id="{018BC78C-2047-8948-A50C-757C1AE5969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19318889">
            <a:off x="10871440" y="704422"/>
            <a:ext cx="557227" cy="557227"/>
          </a:xfrm>
          <a:prstGeom prst="rect">
            <a:avLst/>
          </a:prstGeom>
        </p:spPr>
      </p:pic>
    </p:spTree>
    <p:extLst>
      <p:ext uri="{BB962C8B-B14F-4D97-AF65-F5344CB8AC3E}">
        <p14:creationId xmlns:p14="http://schemas.microsoft.com/office/powerpoint/2010/main" val="26972558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sz="half" idx="2"/>
          </p:nvPr>
        </p:nvSpPr>
        <p:spPr>
          <a:xfrm>
            <a:off x="641443" y="757546"/>
            <a:ext cx="11422848" cy="1059787"/>
          </a:xfrm>
          <a:prstGeom prst="rect">
            <a:avLst/>
          </a:prstGeom>
        </p:spPr>
        <p:txBody>
          <a:bodyPr vert="horz" wrap="square" lIns="0" tIns="6931" rIns="0" bIns="0" rtlCol="0" anchor="t">
            <a:spAutoFit/>
          </a:bodyPr>
          <a:lstStyle/>
          <a:p>
            <a:pPr marL="7620" marR="2540">
              <a:lnSpc>
                <a:spcPct val="100699"/>
              </a:lnSpc>
              <a:spcBef>
                <a:spcPts val="55"/>
              </a:spcBef>
            </a:pPr>
            <a:r>
              <a:rPr lang="nl-BE" sz="3400">
                <a:ea typeface="ＭＳ Ｐゴシック"/>
              </a:rPr>
              <a:t>FEN in praktijk: </a:t>
            </a:r>
            <a:endParaRPr lang="en-US" spc="-12">
              <a:ea typeface="ＭＳ Ｐゴシック"/>
            </a:endParaRPr>
          </a:p>
          <a:p>
            <a:pPr marL="7620" marR="2540">
              <a:lnSpc>
                <a:spcPct val="100699"/>
              </a:lnSpc>
              <a:spcBef>
                <a:spcPts val="55"/>
              </a:spcBef>
            </a:pPr>
            <a:r>
              <a:rPr lang="nl-BE" sz="3400">
                <a:ea typeface="ＭＳ Ｐゴシック"/>
              </a:rPr>
              <a:t>landschapsintegratieplannen voor landbouwbedrijven</a:t>
            </a:r>
            <a:endParaRPr lang="en-US" sz="3400" spc="-12"/>
          </a:p>
        </p:txBody>
      </p:sp>
      <p:grpSp>
        <p:nvGrpSpPr>
          <p:cNvPr id="5" name="object 5"/>
          <p:cNvGrpSpPr/>
          <p:nvPr/>
        </p:nvGrpSpPr>
        <p:grpSpPr>
          <a:xfrm>
            <a:off x="428" y="5673410"/>
            <a:ext cx="12191144" cy="1184459"/>
            <a:chOff x="0" y="9355874"/>
            <a:chExt cx="20104100" cy="1953260"/>
          </a:xfrm>
        </p:grpSpPr>
        <p:sp>
          <p:nvSpPr>
            <p:cNvPr id="6" name="object 6"/>
            <p:cNvSpPr/>
            <p:nvPr/>
          </p:nvSpPr>
          <p:spPr>
            <a:xfrm>
              <a:off x="0" y="9355874"/>
              <a:ext cx="20104100" cy="1953260"/>
            </a:xfrm>
            <a:custGeom>
              <a:avLst/>
              <a:gdLst/>
              <a:ahLst/>
              <a:cxnLst/>
              <a:rect l="l" t="t" r="r" b="b"/>
              <a:pathLst>
                <a:path w="20104100" h="1953259">
                  <a:moveTo>
                    <a:pt x="0" y="0"/>
                  </a:moveTo>
                  <a:lnTo>
                    <a:pt x="0" y="1952681"/>
                  </a:lnTo>
                  <a:lnTo>
                    <a:pt x="20104100" y="1952681"/>
                  </a:lnTo>
                  <a:lnTo>
                    <a:pt x="20104100" y="1084015"/>
                  </a:lnTo>
                  <a:lnTo>
                    <a:pt x="0" y="0"/>
                  </a:lnTo>
                  <a:close/>
                </a:path>
              </a:pathLst>
            </a:custGeom>
            <a:solidFill>
              <a:srgbClr val="FFFFFF"/>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pic>
          <p:nvPicPr>
            <p:cNvPr id="7" name="object 7"/>
            <p:cNvPicPr/>
            <p:nvPr/>
          </p:nvPicPr>
          <p:blipFill>
            <a:blip r:embed="rId2" cstate="print"/>
            <a:stretch>
              <a:fillRect/>
            </a:stretch>
          </p:blipFill>
          <p:spPr>
            <a:xfrm>
              <a:off x="1505250" y="10227988"/>
              <a:ext cx="154225" cy="219427"/>
            </a:xfrm>
            <a:prstGeom prst="rect">
              <a:avLst/>
            </a:prstGeom>
          </p:spPr>
        </p:pic>
        <p:pic>
          <p:nvPicPr>
            <p:cNvPr id="8" name="object 8"/>
            <p:cNvPicPr/>
            <p:nvPr/>
          </p:nvPicPr>
          <p:blipFill>
            <a:blip r:embed="rId3" cstate="print"/>
            <a:stretch>
              <a:fillRect/>
            </a:stretch>
          </p:blipFill>
          <p:spPr>
            <a:xfrm>
              <a:off x="1682349" y="10227998"/>
              <a:ext cx="493150" cy="223125"/>
            </a:xfrm>
            <a:prstGeom prst="rect">
              <a:avLst/>
            </a:prstGeom>
          </p:spPr>
        </p:pic>
        <p:pic>
          <p:nvPicPr>
            <p:cNvPr id="9" name="object 9"/>
            <p:cNvPicPr/>
            <p:nvPr/>
          </p:nvPicPr>
          <p:blipFill>
            <a:blip r:embed="rId4" cstate="print"/>
            <a:stretch>
              <a:fillRect/>
            </a:stretch>
          </p:blipFill>
          <p:spPr>
            <a:xfrm>
              <a:off x="2212080" y="10286101"/>
              <a:ext cx="148330" cy="161314"/>
            </a:xfrm>
            <a:prstGeom prst="rect">
              <a:avLst/>
            </a:prstGeom>
          </p:spPr>
        </p:pic>
        <p:pic>
          <p:nvPicPr>
            <p:cNvPr id="10" name="object 10"/>
            <p:cNvPicPr/>
            <p:nvPr/>
          </p:nvPicPr>
          <p:blipFill>
            <a:blip r:embed="rId5" cstate="print"/>
            <a:stretch>
              <a:fillRect/>
            </a:stretch>
          </p:blipFill>
          <p:spPr>
            <a:xfrm>
              <a:off x="2386686" y="10286103"/>
              <a:ext cx="148676" cy="165021"/>
            </a:xfrm>
            <a:prstGeom prst="rect">
              <a:avLst/>
            </a:prstGeom>
          </p:spPr>
        </p:pic>
        <p:sp>
          <p:nvSpPr>
            <p:cNvPr id="11" name="object 11"/>
            <p:cNvSpPr/>
            <p:nvPr/>
          </p:nvSpPr>
          <p:spPr>
            <a:xfrm>
              <a:off x="2558160" y="10227998"/>
              <a:ext cx="39370" cy="219710"/>
            </a:xfrm>
            <a:custGeom>
              <a:avLst/>
              <a:gdLst/>
              <a:ahLst/>
              <a:cxnLst/>
              <a:rect l="l" t="t" r="r" b="b"/>
              <a:pathLst>
                <a:path w="39369" h="219709">
                  <a:moveTo>
                    <a:pt x="34606" y="61809"/>
                  </a:moveTo>
                  <a:lnTo>
                    <a:pt x="4314" y="61809"/>
                  </a:lnTo>
                  <a:lnTo>
                    <a:pt x="0" y="66448"/>
                  </a:lnTo>
                  <a:lnTo>
                    <a:pt x="0" y="215082"/>
                  </a:lnTo>
                  <a:lnTo>
                    <a:pt x="4314" y="219417"/>
                  </a:lnTo>
                  <a:lnTo>
                    <a:pt x="34606" y="219417"/>
                  </a:lnTo>
                  <a:lnTo>
                    <a:pt x="38930" y="215082"/>
                  </a:lnTo>
                  <a:lnTo>
                    <a:pt x="38930" y="66448"/>
                  </a:lnTo>
                  <a:lnTo>
                    <a:pt x="34606" y="61809"/>
                  </a:lnTo>
                  <a:close/>
                </a:path>
                <a:path w="39369" h="219709">
                  <a:moveTo>
                    <a:pt x="34606" y="0"/>
                  </a:moveTo>
                  <a:lnTo>
                    <a:pt x="4314" y="0"/>
                  </a:lnTo>
                  <a:lnTo>
                    <a:pt x="0" y="4628"/>
                  </a:lnTo>
                  <a:lnTo>
                    <a:pt x="0" y="30585"/>
                  </a:lnTo>
                  <a:lnTo>
                    <a:pt x="4314" y="34909"/>
                  </a:lnTo>
                  <a:lnTo>
                    <a:pt x="34606" y="34909"/>
                  </a:lnTo>
                  <a:lnTo>
                    <a:pt x="39234" y="30585"/>
                  </a:lnTo>
                  <a:lnTo>
                    <a:pt x="39234" y="4628"/>
                  </a:lnTo>
                  <a:lnTo>
                    <a:pt x="34606" y="0"/>
                  </a:lnTo>
                  <a:close/>
                </a:path>
              </a:pathLst>
            </a:custGeom>
            <a:solidFill>
              <a:srgbClr val="4F1C27"/>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pic>
          <p:nvPicPr>
            <p:cNvPr id="12" name="object 12"/>
            <p:cNvPicPr/>
            <p:nvPr/>
          </p:nvPicPr>
          <p:blipFill>
            <a:blip r:embed="rId6" cstate="print"/>
            <a:stretch>
              <a:fillRect/>
            </a:stretch>
          </p:blipFill>
          <p:spPr>
            <a:xfrm>
              <a:off x="2624987" y="10286103"/>
              <a:ext cx="149880" cy="165021"/>
            </a:xfrm>
            <a:prstGeom prst="rect">
              <a:avLst/>
            </a:prstGeom>
          </p:spPr>
        </p:pic>
        <p:pic>
          <p:nvPicPr>
            <p:cNvPr id="13" name="object 13"/>
            <p:cNvPicPr/>
            <p:nvPr/>
          </p:nvPicPr>
          <p:blipFill>
            <a:blip r:embed="rId7" cstate="print"/>
            <a:stretch>
              <a:fillRect/>
            </a:stretch>
          </p:blipFill>
          <p:spPr>
            <a:xfrm>
              <a:off x="1481785" y="10515363"/>
              <a:ext cx="192214" cy="219417"/>
            </a:xfrm>
            <a:prstGeom prst="rect">
              <a:avLst/>
            </a:prstGeom>
          </p:spPr>
        </p:pic>
        <p:pic>
          <p:nvPicPr>
            <p:cNvPr id="14" name="object 14"/>
            <p:cNvPicPr/>
            <p:nvPr/>
          </p:nvPicPr>
          <p:blipFill>
            <a:blip r:embed="rId8" cstate="print"/>
            <a:stretch>
              <a:fillRect/>
            </a:stretch>
          </p:blipFill>
          <p:spPr>
            <a:xfrm>
              <a:off x="1695208" y="10573480"/>
              <a:ext cx="148288" cy="161303"/>
            </a:xfrm>
            <a:prstGeom prst="rect">
              <a:avLst/>
            </a:prstGeom>
          </p:spPr>
        </p:pic>
        <p:sp>
          <p:nvSpPr>
            <p:cNvPr id="15" name="object 15"/>
            <p:cNvSpPr/>
            <p:nvPr/>
          </p:nvSpPr>
          <p:spPr>
            <a:xfrm>
              <a:off x="1862963" y="10534224"/>
              <a:ext cx="511175" cy="204470"/>
            </a:xfrm>
            <a:custGeom>
              <a:avLst/>
              <a:gdLst/>
              <a:ahLst/>
              <a:cxnLst/>
              <a:rect l="l" t="t" r="r" b="b"/>
              <a:pathLst>
                <a:path w="511175" h="204470">
                  <a:moveTo>
                    <a:pt x="98577" y="170891"/>
                  </a:moveTo>
                  <a:lnTo>
                    <a:pt x="95186" y="167817"/>
                  </a:lnTo>
                  <a:lnTo>
                    <a:pt x="85636" y="166878"/>
                  </a:lnTo>
                  <a:lnTo>
                    <a:pt x="77101" y="165074"/>
                  </a:lnTo>
                  <a:lnTo>
                    <a:pt x="68884" y="160553"/>
                  </a:lnTo>
                  <a:lnTo>
                    <a:pt x="62712" y="151853"/>
                  </a:lnTo>
                  <a:lnTo>
                    <a:pt x="60274" y="137528"/>
                  </a:lnTo>
                  <a:lnTo>
                    <a:pt x="60274" y="76327"/>
                  </a:lnTo>
                  <a:lnTo>
                    <a:pt x="91465" y="76327"/>
                  </a:lnTo>
                  <a:lnTo>
                    <a:pt x="96113" y="72021"/>
                  </a:lnTo>
                  <a:lnTo>
                    <a:pt x="96113" y="49758"/>
                  </a:lnTo>
                  <a:lnTo>
                    <a:pt x="91465" y="45123"/>
                  </a:lnTo>
                  <a:lnTo>
                    <a:pt x="60274" y="45123"/>
                  </a:lnTo>
                  <a:lnTo>
                    <a:pt x="60274" y="4635"/>
                  </a:lnTo>
                  <a:lnTo>
                    <a:pt x="55626" y="0"/>
                  </a:lnTo>
                  <a:lnTo>
                    <a:pt x="26581" y="0"/>
                  </a:lnTo>
                  <a:lnTo>
                    <a:pt x="21920" y="4635"/>
                  </a:lnTo>
                  <a:lnTo>
                    <a:pt x="21920" y="45123"/>
                  </a:lnTo>
                  <a:lnTo>
                    <a:pt x="4330" y="45123"/>
                  </a:lnTo>
                  <a:lnTo>
                    <a:pt x="0" y="49758"/>
                  </a:lnTo>
                  <a:lnTo>
                    <a:pt x="0" y="72021"/>
                  </a:lnTo>
                  <a:lnTo>
                    <a:pt x="4330" y="76327"/>
                  </a:lnTo>
                  <a:lnTo>
                    <a:pt x="21005" y="76327"/>
                  </a:lnTo>
                  <a:lnTo>
                    <a:pt x="21005" y="144322"/>
                  </a:lnTo>
                  <a:lnTo>
                    <a:pt x="26657" y="171348"/>
                  </a:lnTo>
                  <a:lnTo>
                    <a:pt x="41211" y="189217"/>
                  </a:lnTo>
                  <a:lnTo>
                    <a:pt x="61036" y="199072"/>
                  </a:lnTo>
                  <a:lnTo>
                    <a:pt x="82499" y="202107"/>
                  </a:lnTo>
                  <a:lnTo>
                    <a:pt x="93332" y="202107"/>
                  </a:lnTo>
                  <a:lnTo>
                    <a:pt x="98577" y="198399"/>
                  </a:lnTo>
                  <a:lnTo>
                    <a:pt x="98577" y="170891"/>
                  </a:lnTo>
                  <a:close/>
                </a:path>
                <a:path w="511175" h="204470">
                  <a:moveTo>
                    <a:pt x="351853" y="48831"/>
                  </a:moveTo>
                  <a:lnTo>
                    <a:pt x="347853" y="42964"/>
                  </a:lnTo>
                  <a:lnTo>
                    <a:pt x="316623" y="42964"/>
                  </a:lnTo>
                  <a:lnTo>
                    <a:pt x="312013" y="46672"/>
                  </a:lnTo>
                  <a:lnTo>
                    <a:pt x="310134" y="54381"/>
                  </a:lnTo>
                  <a:lnTo>
                    <a:pt x="285102" y="146494"/>
                  </a:lnTo>
                  <a:lnTo>
                    <a:pt x="282943" y="154825"/>
                  </a:lnTo>
                  <a:lnTo>
                    <a:pt x="281698" y="163182"/>
                  </a:lnTo>
                  <a:lnTo>
                    <a:pt x="281076" y="163182"/>
                  </a:lnTo>
                  <a:lnTo>
                    <a:pt x="280162" y="154825"/>
                  </a:lnTo>
                  <a:lnTo>
                    <a:pt x="277698" y="146494"/>
                  </a:lnTo>
                  <a:lnTo>
                    <a:pt x="262610" y="93637"/>
                  </a:lnTo>
                  <a:lnTo>
                    <a:pt x="251409" y="54381"/>
                  </a:lnTo>
                  <a:lnTo>
                    <a:pt x="249555" y="46990"/>
                  </a:lnTo>
                  <a:lnTo>
                    <a:pt x="244906" y="43268"/>
                  </a:lnTo>
                  <a:lnTo>
                    <a:pt x="217728" y="43268"/>
                  </a:lnTo>
                  <a:lnTo>
                    <a:pt x="212788" y="46990"/>
                  </a:lnTo>
                  <a:lnTo>
                    <a:pt x="211239" y="54381"/>
                  </a:lnTo>
                  <a:lnTo>
                    <a:pt x="184645" y="146494"/>
                  </a:lnTo>
                  <a:lnTo>
                    <a:pt x="182511" y="154825"/>
                  </a:lnTo>
                  <a:lnTo>
                    <a:pt x="181254" y="163182"/>
                  </a:lnTo>
                  <a:lnTo>
                    <a:pt x="180657" y="163182"/>
                  </a:lnTo>
                  <a:lnTo>
                    <a:pt x="179400" y="154825"/>
                  </a:lnTo>
                  <a:lnTo>
                    <a:pt x="177546" y="146494"/>
                  </a:lnTo>
                  <a:lnTo>
                    <a:pt x="152196" y="54381"/>
                  </a:lnTo>
                  <a:lnTo>
                    <a:pt x="150723" y="46990"/>
                  </a:lnTo>
                  <a:lnTo>
                    <a:pt x="150660" y="46672"/>
                  </a:lnTo>
                  <a:lnTo>
                    <a:pt x="146011" y="42964"/>
                  </a:lnTo>
                  <a:lnTo>
                    <a:pt x="114490" y="42964"/>
                  </a:lnTo>
                  <a:lnTo>
                    <a:pt x="110185" y="48831"/>
                  </a:lnTo>
                  <a:lnTo>
                    <a:pt x="112649" y="57480"/>
                  </a:lnTo>
                  <a:lnTo>
                    <a:pt x="153314" y="189445"/>
                  </a:lnTo>
                  <a:lnTo>
                    <a:pt x="155524" y="196850"/>
                  </a:lnTo>
                  <a:lnTo>
                    <a:pt x="155613" y="197154"/>
                  </a:lnTo>
                  <a:lnTo>
                    <a:pt x="160248" y="200571"/>
                  </a:lnTo>
                  <a:lnTo>
                    <a:pt x="196710" y="200571"/>
                  </a:lnTo>
                  <a:lnTo>
                    <a:pt x="201345" y="196850"/>
                  </a:lnTo>
                  <a:lnTo>
                    <a:pt x="203123" y="189788"/>
                  </a:lnTo>
                  <a:lnTo>
                    <a:pt x="203200" y="189445"/>
                  </a:lnTo>
                  <a:lnTo>
                    <a:pt x="211137" y="163182"/>
                  </a:lnTo>
                  <a:lnTo>
                    <a:pt x="226999" y="110629"/>
                  </a:lnTo>
                  <a:lnTo>
                    <a:pt x="229489" y="102298"/>
                  </a:lnTo>
                  <a:lnTo>
                    <a:pt x="231025" y="93637"/>
                  </a:lnTo>
                  <a:lnTo>
                    <a:pt x="231635" y="93637"/>
                  </a:lnTo>
                  <a:lnTo>
                    <a:pt x="232892" y="102298"/>
                  </a:lnTo>
                  <a:lnTo>
                    <a:pt x="235318" y="110629"/>
                  </a:lnTo>
                  <a:lnTo>
                    <a:pt x="259143" y="189445"/>
                  </a:lnTo>
                  <a:lnTo>
                    <a:pt x="260997" y="196850"/>
                  </a:lnTo>
                  <a:lnTo>
                    <a:pt x="265938" y="200571"/>
                  </a:lnTo>
                  <a:lnTo>
                    <a:pt x="301802" y="200571"/>
                  </a:lnTo>
                  <a:lnTo>
                    <a:pt x="306743" y="197154"/>
                  </a:lnTo>
                  <a:lnTo>
                    <a:pt x="308902" y="189788"/>
                  </a:lnTo>
                  <a:lnTo>
                    <a:pt x="317042" y="163182"/>
                  </a:lnTo>
                  <a:lnTo>
                    <a:pt x="349364" y="57480"/>
                  </a:lnTo>
                  <a:lnTo>
                    <a:pt x="351853" y="48831"/>
                  </a:lnTo>
                  <a:close/>
                </a:path>
                <a:path w="511175" h="204470">
                  <a:moveTo>
                    <a:pt x="511035" y="114350"/>
                  </a:moveTo>
                  <a:lnTo>
                    <a:pt x="497662" y="68922"/>
                  </a:lnTo>
                  <a:lnTo>
                    <a:pt x="472135" y="45707"/>
                  </a:lnTo>
                  <a:lnTo>
                    <a:pt x="472135" y="103822"/>
                  </a:lnTo>
                  <a:lnTo>
                    <a:pt x="402272" y="103822"/>
                  </a:lnTo>
                  <a:lnTo>
                    <a:pt x="406933" y="89509"/>
                  </a:lnTo>
                  <a:lnTo>
                    <a:pt x="415124" y="78498"/>
                  </a:lnTo>
                  <a:lnTo>
                    <a:pt x="426389" y="71424"/>
                  </a:lnTo>
                  <a:lnTo>
                    <a:pt x="440296" y="68922"/>
                  </a:lnTo>
                  <a:lnTo>
                    <a:pt x="452742" y="71285"/>
                  </a:lnTo>
                  <a:lnTo>
                    <a:pt x="462699" y="78143"/>
                  </a:lnTo>
                  <a:lnTo>
                    <a:pt x="469404" y="89115"/>
                  </a:lnTo>
                  <a:lnTo>
                    <a:pt x="472135" y="103822"/>
                  </a:lnTo>
                  <a:lnTo>
                    <a:pt x="472135" y="45707"/>
                  </a:lnTo>
                  <a:lnTo>
                    <a:pt x="471017" y="44907"/>
                  </a:lnTo>
                  <a:lnTo>
                    <a:pt x="441210" y="39255"/>
                  </a:lnTo>
                  <a:lnTo>
                    <a:pt x="408762" y="45326"/>
                  </a:lnTo>
                  <a:lnTo>
                    <a:pt x="383451" y="62318"/>
                  </a:lnTo>
                  <a:lnTo>
                    <a:pt x="367017" y="88392"/>
                  </a:lnTo>
                  <a:lnTo>
                    <a:pt x="361264" y="121158"/>
                  </a:lnTo>
                  <a:lnTo>
                    <a:pt x="361162" y="121754"/>
                  </a:lnTo>
                  <a:lnTo>
                    <a:pt x="367042" y="153555"/>
                  </a:lnTo>
                  <a:lnTo>
                    <a:pt x="383921" y="179832"/>
                  </a:lnTo>
                  <a:lnTo>
                    <a:pt x="410578" y="197700"/>
                  </a:lnTo>
                  <a:lnTo>
                    <a:pt x="445858" y="204292"/>
                  </a:lnTo>
                  <a:lnTo>
                    <a:pt x="463207" y="202742"/>
                  </a:lnTo>
                  <a:lnTo>
                    <a:pt x="499313" y="188531"/>
                  </a:lnTo>
                  <a:lnTo>
                    <a:pt x="507339" y="178320"/>
                  </a:lnTo>
                  <a:lnTo>
                    <a:pt x="503631" y="171208"/>
                  </a:lnTo>
                  <a:lnTo>
                    <a:pt x="503440" y="170903"/>
                  </a:lnTo>
                  <a:lnTo>
                    <a:pt x="499922" y="165036"/>
                  </a:lnTo>
                  <a:lnTo>
                    <a:pt x="495909" y="157949"/>
                  </a:lnTo>
                  <a:lnTo>
                    <a:pt x="490347" y="156997"/>
                  </a:lnTo>
                  <a:lnTo>
                    <a:pt x="482638" y="160705"/>
                  </a:lnTo>
                  <a:lnTo>
                    <a:pt x="476224" y="164249"/>
                  </a:lnTo>
                  <a:lnTo>
                    <a:pt x="468287" y="167538"/>
                  </a:lnTo>
                  <a:lnTo>
                    <a:pt x="459016" y="169951"/>
                  </a:lnTo>
                  <a:lnTo>
                    <a:pt x="448627" y="170903"/>
                  </a:lnTo>
                  <a:lnTo>
                    <a:pt x="431546" y="168135"/>
                  </a:lnTo>
                  <a:lnTo>
                    <a:pt x="416979" y="159931"/>
                  </a:lnTo>
                  <a:lnTo>
                    <a:pt x="406425" y="146392"/>
                  </a:lnTo>
                  <a:lnTo>
                    <a:pt x="401320" y="127647"/>
                  </a:lnTo>
                  <a:lnTo>
                    <a:pt x="505206" y="127647"/>
                  </a:lnTo>
                  <a:lnTo>
                    <a:pt x="511035" y="121158"/>
                  </a:lnTo>
                  <a:lnTo>
                    <a:pt x="511035" y="114350"/>
                  </a:lnTo>
                  <a:close/>
                </a:path>
              </a:pathLst>
            </a:custGeom>
            <a:solidFill>
              <a:srgbClr val="4F1C27"/>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pic>
          <p:nvPicPr>
            <p:cNvPr id="16" name="object 16"/>
            <p:cNvPicPr/>
            <p:nvPr/>
          </p:nvPicPr>
          <p:blipFill>
            <a:blip r:embed="rId9" cstate="print"/>
            <a:stretch>
              <a:fillRect/>
            </a:stretch>
          </p:blipFill>
          <p:spPr>
            <a:xfrm>
              <a:off x="2402084" y="10573480"/>
              <a:ext cx="270027" cy="223134"/>
            </a:xfrm>
            <a:prstGeom prst="rect">
              <a:avLst/>
            </a:prstGeom>
          </p:spPr>
        </p:pic>
        <p:pic>
          <p:nvPicPr>
            <p:cNvPr id="17" name="object 17"/>
            <p:cNvPicPr/>
            <p:nvPr/>
          </p:nvPicPr>
          <p:blipFill>
            <a:blip r:embed="rId10" cstate="print"/>
            <a:stretch>
              <a:fillRect/>
            </a:stretch>
          </p:blipFill>
          <p:spPr>
            <a:xfrm>
              <a:off x="2691960" y="10573477"/>
              <a:ext cx="149880" cy="165031"/>
            </a:xfrm>
            <a:prstGeom prst="rect">
              <a:avLst/>
            </a:prstGeom>
          </p:spPr>
        </p:pic>
        <p:pic>
          <p:nvPicPr>
            <p:cNvPr id="18" name="object 18"/>
            <p:cNvPicPr/>
            <p:nvPr/>
          </p:nvPicPr>
          <p:blipFill>
            <a:blip r:embed="rId11" cstate="print"/>
            <a:stretch>
              <a:fillRect/>
            </a:stretch>
          </p:blipFill>
          <p:spPr>
            <a:xfrm>
              <a:off x="2869901" y="10573480"/>
              <a:ext cx="148341" cy="161303"/>
            </a:xfrm>
            <a:prstGeom prst="rect">
              <a:avLst/>
            </a:prstGeom>
          </p:spPr>
        </p:pic>
        <p:sp>
          <p:nvSpPr>
            <p:cNvPr id="19" name="object 19"/>
            <p:cNvSpPr/>
            <p:nvPr/>
          </p:nvSpPr>
          <p:spPr>
            <a:xfrm>
              <a:off x="745793" y="10605976"/>
              <a:ext cx="189865" cy="128270"/>
            </a:xfrm>
            <a:custGeom>
              <a:avLst/>
              <a:gdLst/>
              <a:ahLst/>
              <a:cxnLst/>
              <a:rect l="l" t="t" r="r" b="b"/>
              <a:pathLst>
                <a:path w="189865" h="128270">
                  <a:moveTo>
                    <a:pt x="150435" y="0"/>
                  </a:moveTo>
                  <a:lnTo>
                    <a:pt x="0" y="95274"/>
                  </a:lnTo>
                  <a:lnTo>
                    <a:pt x="87568" y="127933"/>
                  </a:lnTo>
                  <a:lnTo>
                    <a:pt x="159115" y="127933"/>
                  </a:lnTo>
                  <a:lnTo>
                    <a:pt x="189795" y="24899"/>
                  </a:lnTo>
                  <a:lnTo>
                    <a:pt x="150435" y="0"/>
                  </a:lnTo>
                  <a:close/>
                </a:path>
              </a:pathLst>
            </a:custGeom>
            <a:solidFill>
              <a:srgbClr val="880B3D"/>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20" name="object 20"/>
            <p:cNvSpPr/>
            <p:nvPr/>
          </p:nvSpPr>
          <p:spPr>
            <a:xfrm>
              <a:off x="896226" y="10569484"/>
              <a:ext cx="57785" cy="61594"/>
            </a:xfrm>
            <a:custGeom>
              <a:avLst/>
              <a:gdLst/>
              <a:ahLst/>
              <a:cxnLst/>
              <a:rect l="l" t="t" r="r" b="b"/>
              <a:pathLst>
                <a:path w="57784" h="61595">
                  <a:moveTo>
                    <a:pt x="57684" y="0"/>
                  </a:moveTo>
                  <a:lnTo>
                    <a:pt x="0" y="36491"/>
                  </a:lnTo>
                  <a:lnTo>
                    <a:pt x="39360" y="61390"/>
                  </a:lnTo>
                  <a:lnTo>
                    <a:pt x="57684" y="0"/>
                  </a:lnTo>
                  <a:close/>
                </a:path>
              </a:pathLst>
            </a:custGeom>
            <a:solidFill>
              <a:srgbClr val="CC0935"/>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21" name="object 21"/>
            <p:cNvSpPr/>
            <p:nvPr/>
          </p:nvSpPr>
          <p:spPr>
            <a:xfrm>
              <a:off x="1113368" y="10445468"/>
              <a:ext cx="90805" cy="94615"/>
            </a:xfrm>
            <a:custGeom>
              <a:avLst/>
              <a:gdLst/>
              <a:ahLst/>
              <a:cxnLst/>
              <a:rect l="l" t="t" r="r" b="b"/>
              <a:pathLst>
                <a:path w="90805" h="94615">
                  <a:moveTo>
                    <a:pt x="36313" y="0"/>
                  </a:moveTo>
                  <a:lnTo>
                    <a:pt x="0" y="22994"/>
                  </a:lnTo>
                  <a:lnTo>
                    <a:pt x="90196" y="94112"/>
                  </a:lnTo>
                  <a:lnTo>
                    <a:pt x="36313" y="0"/>
                  </a:lnTo>
                  <a:close/>
                </a:path>
              </a:pathLst>
            </a:custGeom>
            <a:solidFill>
              <a:srgbClr val="A41023"/>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22" name="object 22"/>
            <p:cNvSpPr/>
            <p:nvPr/>
          </p:nvSpPr>
          <p:spPr>
            <a:xfrm>
              <a:off x="684450" y="10489397"/>
              <a:ext cx="212090" cy="212090"/>
            </a:xfrm>
            <a:custGeom>
              <a:avLst/>
              <a:gdLst/>
              <a:ahLst/>
              <a:cxnLst/>
              <a:rect l="l" t="t" r="r" b="b"/>
              <a:pathLst>
                <a:path w="212090" h="212090">
                  <a:moveTo>
                    <a:pt x="27590" y="0"/>
                  </a:moveTo>
                  <a:lnTo>
                    <a:pt x="0" y="188968"/>
                  </a:lnTo>
                  <a:lnTo>
                    <a:pt x="61338" y="211857"/>
                  </a:lnTo>
                  <a:lnTo>
                    <a:pt x="211773" y="116582"/>
                  </a:lnTo>
                  <a:lnTo>
                    <a:pt x="27590" y="0"/>
                  </a:lnTo>
                  <a:close/>
                </a:path>
              </a:pathLst>
            </a:custGeom>
            <a:solidFill>
              <a:srgbClr val="B90845"/>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23" name="object 23"/>
            <p:cNvSpPr/>
            <p:nvPr/>
          </p:nvSpPr>
          <p:spPr>
            <a:xfrm>
              <a:off x="859352" y="10061167"/>
              <a:ext cx="121920" cy="123189"/>
            </a:xfrm>
            <a:custGeom>
              <a:avLst/>
              <a:gdLst/>
              <a:ahLst/>
              <a:cxnLst/>
              <a:rect l="l" t="t" r="r" b="b"/>
              <a:pathLst>
                <a:path w="121919" h="123190">
                  <a:moveTo>
                    <a:pt x="70301" y="0"/>
                  </a:moveTo>
                  <a:lnTo>
                    <a:pt x="0" y="122781"/>
                  </a:lnTo>
                  <a:lnTo>
                    <a:pt x="121336" y="89138"/>
                  </a:lnTo>
                  <a:lnTo>
                    <a:pt x="70301" y="0"/>
                  </a:lnTo>
                  <a:close/>
                </a:path>
              </a:pathLst>
            </a:custGeom>
            <a:solidFill>
              <a:srgbClr val="EE7203"/>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24" name="object 24"/>
            <p:cNvSpPr/>
            <p:nvPr/>
          </p:nvSpPr>
          <p:spPr>
            <a:xfrm>
              <a:off x="1170973" y="10614784"/>
              <a:ext cx="144145" cy="119380"/>
            </a:xfrm>
            <a:custGeom>
              <a:avLst/>
              <a:gdLst/>
              <a:ahLst/>
              <a:cxnLst/>
              <a:rect l="l" t="t" r="r" b="b"/>
              <a:pathLst>
                <a:path w="144144" h="119379">
                  <a:moveTo>
                    <a:pt x="75641" y="0"/>
                  </a:moveTo>
                  <a:lnTo>
                    <a:pt x="0" y="119127"/>
                  </a:lnTo>
                  <a:lnTo>
                    <a:pt x="143859" y="119127"/>
                  </a:lnTo>
                  <a:lnTo>
                    <a:pt x="75641" y="0"/>
                  </a:lnTo>
                  <a:close/>
                </a:path>
              </a:pathLst>
            </a:custGeom>
            <a:solidFill>
              <a:srgbClr val="8F0A26"/>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25" name="object 25"/>
            <p:cNvSpPr/>
            <p:nvPr/>
          </p:nvSpPr>
          <p:spPr>
            <a:xfrm>
              <a:off x="935591" y="10468465"/>
              <a:ext cx="311150" cy="266065"/>
            </a:xfrm>
            <a:custGeom>
              <a:avLst/>
              <a:gdLst/>
              <a:ahLst/>
              <a:cxnLst/>
              <a:rect l="l" t="t" r="r" b="b"/>
              <a:pathLst>
                <a:path w="311150" h="266065">
                  <a:moveTo>
                    <a:pt x="177774" y="0"/>
                  </a:moveTo>
                  <a:lnTo>
                    <a:pt x="18313" y="101012"/>
                  </a:lnTo>
                  <a:lnTo>
                    <a:pt x="0" y="162413"/>
                  </a:lnTo>
                  <a:lnTo>
                    <a:pt x="162738" y="265447"/>
                  </a:lnTo>
                  <a:lnTo>
                    <a:pt x="235385" y="265447"/>
                  </a:lnTo>
                  <a:lnTo>
                    <a:pt x="311016" y="146320"/>
                  </a:lnTo>
                  <a:lnTo>
                    <a:pt x="267970" y="71118"/>
                  </a:lnTo>
                  <a:lnTo>
                    <a:pt x="177774" y="0"/>
                  </a:lnTo>
                  <a:close/>
                </a:path>
              </a:pathLst>
            </a:custGeom>
            <a:solidFill>
              <a:srgbClr val="AE1122"/>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26" name="object 26"/>
            <p:cNvSpPr/>
            <p:nvPr/>
          </p:nvSpPr>
          <p:spPr>
            <a:xfrm>
              <a:off x="904907" y="10630878"/>
              <a:ext cx="193675" cy="103505"/>
            </a:xfrm>
            <a:custGeom>
              <a:avLst/>
              <a:gdLst/>
              <a:ahLst/>
              <a:cxnLst/>
              <a:rect l="l" t="t" r="r" b="b"/>
              <a:pathLst>
                <a:path w="193675" h="103504">
                  <a:moveTo>
                    <a:pt x="30679" y="0"/>
                  </a:moveTo>
                  <a:lnTo>
                    <a:pt x="0" y="103033"/>
                  </a:lnTo>
                  <a:lnTo>
                    <a:pt x="193428" y="103033"/>
                  </a:lnTo>
                  <a:lnTo>
                    <a:pt x="30679" y="0"/>
                  </a:lnTo>
                  <a:close/>
                </a:path>
              </a:pathLst>
            </a:custGeom>
            <a:solidFill>
              <a:srgbClr val="CC0935"/>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27" name="object 27"/>
            <p:cNvSpPr/>
            <p:nvPr/>
          </p:nvSpPr>
          <p:spPr>
            <a:xfrm>
              <a:off x="953911" y="10385830"/>
              <a:ext cx="160020" cy="184150"/>
            </a:xfrm>
            <a:custGeom>
              <a:avLst/>
              <a:gdLst/>
              <a:ahLst/>
              <a:cxnLst/>
              <a:rect l="l" t="t" r="r" b="b"/>
              <a:pathLst>
                <a:path w="160019" h="184150">
                  <a:moveTo>
                    <a:pt x="54678" y="0"/>
                  </a:moveTo>
                  <a:lnTo>
                    <a:pt x="0" y="183648"/>
                  </a:lnTo>
                  <a:lnTo>
                    <a:pt x="159461" y="82636"/>
                  </a:lnTo>
                  <a:lnTo>
                    <a:pt x="54678" y="0"/>
                  </a:lnTo>
                  <a:close/>
                </a:path>
              </a:pathLst>
            </a:custGeom>
            <a:solidFill>
              <a:srgbClr val="D70926"/>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28" name="object 28"/>
            <p:cNvSpPr/>
            <p:nvPr/>
          </p:nvSpPr>
          <p:spPr>
            <a:xfrm>
              <a:off x="691797" y="10424811"/>
              <a:ext cx="29845" cy="64769"/>
            </a:xfrm>
            <a:custGeom>
              <a:avLst/>
              <a:gdLst/>
              <a:ahLst/>
              <a:cxnLst/>
              <a:rect l="l" t="t" r="r" b="b"/>
              <a:pathLst>
                <a:path w="29845" h="64770">
                  <a:moveTo>
                    <a:pt x="29653" y="0"/>
                  </a:moveTo>
                  <a:lnTo>
                    <a:pt x="0" y="51757"/>
                  </a:lnTo>
                  <a:lnTo>
                    <a:pt x="20240" y="64584"/>
                  </a:lnTo>
                  <a:lnTo>
                    <a:pt x="29653" y="0"/>
                  </a:lnTo>
                  <a:close/>
                </a:path>
              </a:pathLst>
            </a:custGeom>
            <a:solidFill>
              <a:srgbClr val="E73B2B"/>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29" name="object 29"/>
            <p:cNvSpPr/>
            <p:nvPr/>
          </p:nvSpPr>
          <p:spPr>
            <a:xfrm>
              <a:off x="676335" y="10678365"/>
              <a:ext cx="69850" cy="55880"/>
            </a:xfrm>
            <a:custGeom>
              <a:avLst/>
              <a:gdLst/>
              <a:ahLst/>
              <a:cxnLst/>
              <a:rect l="l" t="t" r="r" b="b"/>
              <a:pathLst>
                <a:path w="69850" h="55879">
                  <a:moveTo>
                    <a:pt x="8114" y="0"/>
                  </a:moveTo>
                  <a:lnTo>
                    <a:pt x="0" y="55548"/>
                  </a:lnTo>
                  <a:lnTo>
                    <a:pt x="17905" y="55548"/>
                  </a:lnTo>
                  <a:lnTo>
                    <a:pt x="69453" y="22889"/>
                  </a:lnTo>
                  <a:lnTo>
                    <a:pt x="8114" y="0"/>
                  </a:lnTo>
                  <a:close/>
                </a:path>
              </a:pathLst>
            </a:custGeom>
            <a:solidFill>
              <a:srgbClr val="E50051"/>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30" name="object 30"/>
            <p:cNvSpPr/>
            <p:nvPr/>
          </p:nvSpPr>
          <p:spPr>
            <a:xfrm>
              <a:off x="955075" y="10329370"/>
              <a:ext cx="70485" cy="56515"/>
            </a:xfrm>
            <a:custGeom>
              <a:avLst/>
              <a:gdLst/>
              <a:ahLst/>
              <a:cxnLst/>
              <a:rect l="l" t="t" r="r" b="b"/>
              <a:pathLst>
                <a:path w="70484" h="56515">
                  <a:moveTo>
                    <a:pt x="70353" y="0"/>
                  </a:moveTo>
                  <a:lnTo>
                    <a:pt x="0" y="14250"/>
                  </a:lnTo>
                  <a:lnTo>
                    <a:pt x="53506" y="56459"/>
                  </a:lnTo>
                  <a:lnTo>
                    <a:pt x="70353" y="0"/>
                  </a:lnTo>
                  <a:close/>
                </a:path>
              </a:pathLst>
            </a:custGeom>
            <a:solidFill>
              <a:srgbClr val="D70926"/>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31" name="object 31"/>
            <p:cNvSpPr/>
            <p:nvPr/>
          </p:nvSpPr>
          <p:spPr>
            <a:xfrm>
              <a:off x="694235" y="10701253"/>
              <a:ext cx="139700" cy="33020"/>
            </a:xfrm>
            <a:custGeom>
              <a:avLst/>
              <a:gdLst/>
              <a:ahLst/>
              <a:cxnLst/>
              <a:rect l="l" t="t" r="r" b="b"/>
              <a:pathLst>
                <a:path w="139700" h="33020">
                  <a:moveTo>
                    <a:pt x="51558" y="0"/>
                  </a:moveTo>
                  <a:lnTo>
                    <a:pt x="0" y="32658"/>
                  </a:lnTo>
                  <a:lnTo>
                    <a:pt x="139126" y="32658"/>
                  </a:lnTo>
                  <a:lnTo>
                    <a:pt x="51558" y="0"/>
                  </a:lnTo>
                  <a:close/>
                </a:path>
              </a:pathLst>
            </a:custGeom>
            <a:solidFill>
              <a:srgbClr val="6F1231"/>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32" name="object 32"/>
            <p:cNvSpPr/>
            <p:nvPr/>
          </p:nvSpPr>
          <p:spPr>
            <a:xfrm>
              <a:off x="544490" y="10645114"/>
              <a:ext cx="140335" cy="88900"/>
            </a:xfrm>
            <a:custGeom>
              <a:avLst/>
              <a:gdLst/>
              <a:ahLst/>
              <a:cxnLst/>
              <a:rect l="l" t="t" r="r" b="b"/>
              <a:pathLst>
                <a:path w="140334" h="88900">
                  <a:moveTo>
                    <a:pt x="50836" y="0"/>
                  </a:moveTo>
                  <a:lnTo>
                    <a:pt x="0" y="88803"/>
                  </a:lnTo>
                  <a:lnTo>
                    <a:pt x="131849" y="88803"/>
                  </a:lnTo>
                  <a:lnTo>
                    <a:pt x="139964" y="33255"/>
                  </a:lnTo>
                  <a:lnTo>
                    <a:pt x="50836" y="0"/>
                  </a:lnTo>
                  <a:close/>
                </a:path>
              </a:pathLst>
            </a:custGeom>
            <a:solidFill>
              <a:srgbClr val="E94884"/>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33" name="object 33"/>
            <p:cNvSpPr/>
            <p:nvPr/>
          </p:nvSpPr>
          <p:spPr>
            <a:xfrm>
              <a:off x="595323" y="10476575"/>
              <a:ext cx="116839" cy="201930"/>
            </a:xfrm>
            <a:custGeom>
              <a:avLst/>
              <a:gdLst/>
              <a:ahLst/>
              <a:cxnLst/>
              <a:rect l="l" t="t" r="r" b="b"/>
              <a:pathLst>
                <a:path w="116840" h="201929">
                  <a:moveTo>
                    <a:pt x="96478" y="0"/>
                  </a:moveTo>
                  <a:lnTo>
                    <a:pt x="0" y="168539"/>
                  </a:lnTo>
                  <a:lnTo>
                    <a:pt x="89128" y="201784"/>
                  </a:lnTo>
                  <a:lnTo>
                    <a:pt x="116718" y="12816"/>
                  </a:lnTo>
                  <a:lnTo>
                    <a:pt x="96478" y="0"/>
                  </a:lnTo>
                  <a:close/>
                </a:path>
              </a:pathLst>
            </a:custGeom>
            <a:solidFill>
              <a:srgbClr val="E50051"/>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34" name="object 34"/>
            <p:cNvSpPr/>
            <p:nvPr/>
          </p:nvSpPr>
          <p:spPr>
            <a:xfrm>
              <a:off x="712042" y="10343616"/>
              <a:ext cx="296545" cy="262890"/>
            </a:xfrm>
            <a:custGeom>
              <a:avLst/>
              <a:gdLst/>
              <a:ahLst/>
              <a:cxnLst/>
              <a:rect l="l" t="t" r="r" b="b"/>
              <a:pathLst>
                <a:path w="296544" h="262890">
                  <a:moveTo>
                    <a:pt x="243039" y="0"/>
                  </a:moveTo>
                  <a:lnTo>
                    <a:pt x="31297" y="42982"/>
                  </a:lnTo>
                  <a:lnTo>
                    <a:pt x="9402" y="81191"/>
                  </a:lnTo>
                  <a:lnTo>
                    <a:pt x="0" y="145775"/>
                  </a:lnTo>
                  <a:lnTo>
                    <a:pt x="184182" y="262358"/>
                  </a:lnTo>
                  <a:lnTo>
                    <a:pt x="241866" y="225867"/>
                  </a:lnTo>
                  <a:lnTo>
                    <a:pt x="296545" y="42208"/>
                  </a:lnTo>
                  <a:lnTo>
                    <a:pt x="243039" y="0"/>
                  </a:lnTo>
                  <a:close/>
                </a:path>
              </a:pathLst>
            </a:custGeom>
            <a:solidFill>
              <a:srgbClr val="E62A32"/>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pic>
          <p:nvPicPr>
            <p:cNvPr id="35" name="object 35"/>
            <p:cNvPicPr/>
            <p:nvPr/>
          </p:nvPicPr>
          <p:blipFill>
            <a:blip r:embed="rId12" cstate="print"/>
            <a:stretch>
              <a:fillRect/>
            </a:stretch>
          </p:blipFill>
          <p:spPr>
            <a:xfrm>
              <a:off x="743344" y="10150314"/>
              <a:ext cx="406335" cy="318149"/>
            </a:xfrm>
            <a:prstGeom prst="rect">
              <a:avLst/>
            </a:prstGeom>
          </p:spPr>
        </p:pic>
      </p:grpSp>
      <p:sp>
        <p:nvSpPr>
          <p:cNvPr id="4" name="Tekstvak 3">
            <a:extLst>
              <a:ext uri="{FF2B5EF4-FFF2-40B4-BE49-F238E27FC236}">
                <a16:creationId xmlns:a16="http://schemas.microsoft.com/office/drawing/2014/main" id="{DA5A3666-F697-4459-4587-1A1F368A005D}"/>
              </a:ext>
            </a:extLst>
          </p:cNvPr>
          <p:cNvSpPr txBox="1"/>
          <p:nvPr/>
        </p:nvSpPr>
        <p:spPr>
          <a:xfrm>
            <a:off x="641443" y="2270105"/>
            <a:ext cx="5330257" cy="3754874"/>
          </a:xfrm>
          <a:prstGeom prst="rect">
            <a:avLst/>
          </a:prstGeom>
          <a:noFill/>
        </p:spPr>
        <p:txBody>
          <a:bodyPr wrap="square" lIns="91440" tIns="45720" rIns="91440" bIns="45720" rtlCol="0" anchor="t">
            <a:spAutoFit/>
          </a:bodyPr>
          <a:lstStyle/>
          <a:p>
            <a:pPr marL="342900" indent="-342900">
              <a:buFont typeface="Arial" panose="020B0604020202020204" pitchFamily="34" charset="0"/>
              <a:buChar char="•"/>
            </a:pPr>
            <a:r>
              <a:rPr lang="nl-BE" sz="2000">
                <a:solidFill>
                  <a:srgbClr val="262626"/>
                </a:solidFill>
                <a:latin typeface="Museo Sans 300"/>
              </a:rPr>
              <a:t>Het landschap waarin </a:t>
            </a:r>
            <a:r>
              <a:rPr lang="nl-BE" sz="2000" err="1">
                <a:solidFill>
                  <a:srgbClr val="262626"/>
                </a:solidFill>
                <a:latin typeface="Museo Sans 300"/>
              </a:rPr>
              <a:t>land-en</a:t>
            </a:r>
            <a:r>
              <a:rPr lang="nl-BE" sz="2000">
                <a:solidFill>
                  <a:srgbClr val="262626"/>
                </a:solidFill>
                <a:latin typeface="Museo Sans 300"/>
              </a:rPr>
              <a:t> tuinbouwbedrijven liggen is steeds het resultaat van de </a:t>
            </a:r>
            <a:r>
              <a:rPr lang="nl-BE" sz="2000" b="1">
                <a:solidFill>
                  <a:srgbClr val="262626"/>
                </a:solidFill>
                <a:latin typeface="Museo Sans 300"/>
              </a:rPr>
              <a:t>wisselwerking tussen mens en natuur</a:t>
            </a:r>
            <a:r>
              <a:rPr lang="nl-BE" sz="2000">
                <a:solidFill>
                  <a:srgbClr val="262626"/>
                </a:solidFill>
                <a:latin typeface="Museo Sans 300"/>
              </a:rPr>
              <a:t>.</a:t>
            </a:r>
            <a:endParaRPr lang="en-US" sz="2000">
              <a:solidFill>
                <a:srgbClr val="262626"/>
              </a:solidFill>
              <a:latin typeface="Museo Sans 300"/>
            </a:endParaRPr>
          </a:p>
          <a:p>
            <a:pPr marL="342900" indent="-342900">
              <a:buFont typeface="Arial" panose="020B0604020202020204" pitchFamily="34" charset="0"/>
              <a:buChar char="•"/>
            </a:pPr>
            <a:endParaRPr lang="nl-BE" sz="2000">
              <a:solidFill>
                <a:srgbClr val="262626"/>
              </a:solidFill>
              <a:latin typeface="Museo Sans 300"/>
            </a:endParaRPr>
          </a:p>
          <a:p>
            <a:pPr marL="342900" indent="-342900">
              <a:buFont typeface="Arial" panose="020B0604020202020204" pitchFamily="34" charset="0"/>
              <a:buChar char="•"/>
            </a:pPr>
            <a:r>
              <a:rPr lang="nl-BE" sz="2000" b="1">
                <a:solidFill>
                  <a:srgbClr val="262626"/>
                </a:solidFill>
                <a:latin typeface="Museo Sans 300"/>
              </a:rPr>
              <a:t>Landschap als dienst</a:t>
            </a:r>
          </a:p>
          <a:p>
            <a:pPr lvl="1"/>
            <a:r>
              <a:rPr lang="nl-BE" sz="2000">
                <a:solidFill>
                  <a:srgbClr val="262626"/>
                </a:solidFill>
                <a:latin typeface="Museo Sans 300"/>
              </a:rPr>
              <a:t>De kleine landschapselementen die gebruikt worden om een bedrijf landschappelijk in te passen krijgen bijkomende functies om te komen tot een </a:t>
            </a:r>
            <a:r>
              <a:rPr lang="nl-BE" sz="2000" err="1">
                <a:solidFill>
                  <a:srgbClr val="262626"/>
                </a:solidFill>
                <a:latin typeface="Museo Sans 300"/>
              </a:rPr>
              <a:t>klimaatrobuuste</a:t>
            </a:r>
            <a:r>
              <a:rPr lang="nl-BE" sz="2000">
                <a:solidFill>
                  <a:srgbClr val="262626"/>
                </a:solidFill>
                <a:latin typeface="Museo Sans 300"/>
              </a:rPr>
              <a:t> en </a:t>
            </a:r>
            <a:r>
              <a:rPr lang="nl-BE" sz="2000" err="1">
                <a:solidFill>
                  <a:srgbClr val="262626"/>
                </a:solidFill>
                <a:latin typeface="Museo Sans 300"/>
              </a:rPr>
              <a:t>biodiverse</a:t>
            </a:r>
            <a:r>
              <a:rPr lang="nl-BE" sz="2000">
                <a:solidFill>
                  <a:srgbClr val="262626"/>
                </a:solidFill>
                <a:latin typeface="Museo Sans 300"/>
              </a:rPr>
              <a:t> omgeving.</a:t>
            </a:r>
          </a:p>
          <a:p>
            <a:endParaRPr lang="nl-BE"/>
          </a:p>
        </p:txBody>
      </p:sp>
      <p:pic>
        <p:nvPicPr>
          <p:cNvPr id="36" name="Picture 35">
            <a:extLst>
              <a:ext uri="{FF2B5EF4-FFF2-40B4-BE49-F238E27FC236}">
                <a16:creationId xmlns:a16="http://schemas.microsoft.com/office/drawing/2014/main" id="{673E10BD-24B7-5A1B-BECD-6D8D0F15BBF6}"/>
              </a:ext>
            </a:extLst>
          </p:cNvPr>
          <p:cNvPicPr>
            <a:picLocks noChangeAspect="1"/>
          </p:cNvPicPr>
          <p:nvPr/>
        </p:nvPicPr>
        <p:blipFill>
          <a:blip r:embed="rId13"/>
          <a:stretch>
            <a:fillRect/>
          </a:stretch>
        </p:blipFill>
        <p:spPr>
          <a:xfrm>
            <a:off x="6119011" y="2012346"/>
            <a:ext cx="5565305" cy="3665413"/>
          </a:xfrm>
          <a:prstGeom prst="rect">
            <a:avLst/>
          </a:prstGeom>
        </p:spPr>
      </p:pic>
    </p:spTree>
    <p:extLst>
      <p:ext uri="{BB962C8B-B14F-4D97-AF65-F5344CB8AC3E}">
        <p14:creationId xmlns:p14="http://schemas.microsoft.com/office/powerpoint/2010/main" val="10831799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object 5"/>
          <p:cNvGrpSpPr/>
          <p:nvPr/>
        </p:nvGrpSpPr>
        <p:grpSpPr>
          <a:xfrm>
            <a:off x="428" y="5673410"/>
            <a:ext cx="12191144" cy="1184459"/>
            <a:chOff x="0" y="9355874"/>
            <a:chExt cx="20104100" cy="1953260"/>
          </a:xfrm>
        </p:grpSpPr>
        <p:sp>
          <p:nvSpPr>
            <p:cNvPr id="6" name="object 6"/>
            <p:cNvSpPr/>
            <p:nvPr/>
          </p:nvSpPr>
          <p:spPr>
            <a:xfrm>
              <a:off x="0" y="9355874"/>
              <a:ext cx="20104100" cy="1953260"/>
            </a:xfrm>
            <a:custGeom>
              <a:avLst/>
              <a:gdLst/>
              <a:ahLst/>
              <a:cxnLst/>
              <a:rect l="l" t="t" r="r" b="b"/>
              <a:pathLst>
                <a:path w="20104100" h="1953259">
                  <a:moveTo>
                    <a:pt x="0" y="0"/>
                  </a:moveTo>
                  <a:lnTo>
                    <a:pt x="0" y="1952681"/>
                  </a:lnTo>
                  <a:lnTo>
                    <a:pt x="20104100" y="1952681"/>
                  </a:lnTo>
                  <a:lnTo>
                    <a:pt x="20104100" y="1084015"/>
                  </a:lnTo>
                  <a:lnTo>
                    <a:pt x="0" y="0"/>
                  </a:lnTo>
                  <a:close/>
                </a:path>
              </a:pathLst>
            </a:custGeom>
            <a:solidFill>
              <a:srgbClr val="FFFFFF"/>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pic>
          <p:nvPicPr>
            <p:cNvPr id="7" name="object 7"/>
            <p:cNvPicPr/>
            <p:nvPr/>
          </p:nvPicPr>
          <p:blipFill>
            <a:blip r:embed="rId2" cstate="print"/>
            <a:stretch>
              <a:fillRect/>
            </a:stretch>
          </p:blipFill>
          <p:spPr>
            <a:xfrm>
              <a:off x="1505250" y="10227988"/>
              <a:ext cx="154225" cy="219427"/>
            </a:xfrm>
            <a:prstGeom prst="rect">
              <a:avLst/>
            </a:prstGeom>
          </p:spPr>
        </p:pic>
        <p:pic>
          <p:nvPicPr>
            <p:cNvPr id="8" name="object 8"/>
            <p:cNvPicPr/>
            <p:nvPr/>
          </p:nvPicPr>
          <p:blipFill>
            <a:blip r:embed="rId3" cstate="print"/>
            <a:stretch>
              <a:fillRect/>
            </a:stretch>
          </p:blipFill>
          <p:spPr>
            <a:xfrm>
              <a:off x="1682349" y="10227998"/>
              <a:ext cx="493150" cy="223125"/>
            </a:xfrm>
            <a:prstGeom prst="rect">
              <a:avLst/>
            </a:prstGeom>
          </p:spPr>
        </p:pic>
        <p:pic>
          <p:nvPicPr>
            <p:cNvPr id="9" name="object 9"/>
            <p:cNvPicPr/>
            <p:nvPr/>
          </p:nvPicPr>
          <p:blipFill>
            <a:blip r:embed="rId4" cstate="print"/>
            <a:stretch>
              <a:fillRect/>
            </a:stretch>
          </p:blipFill>
          <p:spPr>
            <a:xfrm>
              <a:off x="2212080" y="10286101"/>
              <a:ext cx="148330" cy="161314"/>
            </a:xfrm>
            <a:prstGeom prst="rect">
              <a:avLst/>
            </a:prstGeom>
          </p:spPr>
        </p:pic>
        <p:pic>
          <p:nvPicPr>
            <p:cNvPr id="10" name="object 10"/>
            <p:cNvPicPr/>
            <p:nvPr/>
          </p:nvPicPr>
          <p:blipFill>
            <a:blip r:embed="rId5" cstate="print"/>
            <a:stretch>
              <a:fillRect/>
            </a:stretch>
          </p:blipFill>
          <p:spPr>
            <a:xfrm>
              <a:off x="2386686" y="10286103"/>
              <a:ext cx="148676" cy="165021"/>
            </a:xfrm>
            <a:prstGeom prst="rect">
              <a:avLst/>
            </a:prstGeom>
          </p:spPr>
        </p:pic>
        <p:sp>
          <p:nvSpPr>
            <p:cNvPr id="11" name="object 11"/>
            <p:cNvSpPr/>
            <p:nvPr/>
          </p:nvSpPr>
          <p:spPr>
            <a:xfrm>
              <a:off x="2558160" y="10227998"/>
              <a:ext cx="39370" cy="219710"/>
            </a:xfrm>
            <a:custGeom>
              <a:avLst/>
              <a:gdLst/>
              <a:ahLst/>
              <a:cxnLst/>
              <a:rect l="l" t="t" r="r" b="b"/>
              <a:pathLst>
                <a:path w="39369" h="219709">
                  <a:moveTo>
                    <a:pt x="34606" y="61809"/>
                  </a:moveTo>
                  <a:lnTo>
                    <a:pt x="4314" y="61809"/>
                  </a:lnTo>
                  <a:lnTo>
                    <a:pt x="0" y="66448"/>
                  </a:lnTo>
                  <a:lnTo>
                    <a:pt x="0" y="215082"/>
                  </a:lnTo>
                  <a:lnTo>
                    <a:pt x="4314" y="219417"/>
                  </a:lnTo>
                  <a:lnTo>
                    <a:pt x="34606" y="219417"/>
                  </a:lnTo>
                  <a:lnTo>
                    <a:pt x="38930" y="215082"/>
                  </a:lnTo>
                  <a:lnTo>
                    <a:pt x="38930" y="66448"/>
                  </a:lnTo>
                  <a:lnTo>
                    <a:pt x="34606" y="61809"/>
                  </a:lnTo>
                  <a:close/>
                </a:path>
                <a:path w="39369" h="219709">
                  <a:moveTo>
                    <a:pt x="34606" y="0"/>
                  </a:moveTo>
                  <a:lnTo>
                    <a:pt x="4314" y="0"/>
                  </a:lnTo>
                  <a:lnTo>
                    <a:pt x="0" y="4628"/>
                  </a:lnTo>
                  <a:lnTo>
                    <a:pt x="0" y="30585"/>
                  </a:lnTo>
                  <a:lnTo>
                    <a:pt x="4314" y="34909"/>
                  </a:lnTo>
                  <a:lnTo>
                    <a:pt x="34606" y="34909"/>
                  </a:lnTo>
                  <a:lnTo>
                    <a:pt x="39234" y="30585"/>
                  </a:lnTo>
                  <a:lnTo>
                    <a:pt x="39234" y="4628"/>
                  </a:lnTo>
                  <a:lnTo>
                    <a:pt x="34606" y="0"/>
                  </a:lnTo>
                  <a:close/>
                </a:path>
              </a:pathLst>
            </a:custGeom>
            <a:solidFill>
              <a:srgbClr val="4F1C27"/>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pic>
          <p:nvPicPr>
            <p:cNvPr id="12" name="object 12"/>
            <p:cNvPicPr/>
            <p:nvPr/>
          </p:nvPicPr>
          <p:blipFill>
            <a:blip r:embed="rId6" cstate="print"/>
            <a:stretch>
              <a:fillRect/>
            </a:stretch>
          </p:blipFill>
          <p:spPr>
            <a:xfrm>
              <a:off x="2624987" y="10286103"/>
              <a:ext cx="149880" cy="165021"/>
            </a:xfrm>
            <a:prstGeom prst="rect">
              <a:avLst/>
            </a:prstGeom>
          </p:spPr>
        </p:pic>
        <p:pic>
          <p:nvPicPr>
            <p:cNvPr id="13" name="object 13"/>
            <p:cNvPicPr/>
            <p:nvPr/>
          </p:nvPicPr>
          <p:blipFill>
            <a:blip r:embed="rId7" cstate="print"/>
            <a:stretch>
              <a:fillRect/>
            </a:stretch>
          </p:blipFill>
          <p:spPr>
            <a:xfrm>
              <a:off x="1481785" y="10515363"/>
              <a:ext cx="192214" cy="219417"/>
            </a:xfrm>
            <a:prstGeom prst="rect">
              <a:avLst/>
            </a:prstGeom>
          </p:spPr>
        </p:pic>
        <p:pic>
          <p:nvPicPr>
            <p:cNvPr id="14" name="object 14"/>
            <p:cNvPicPr/>
            <p:nvPr/>
          </p:nvPicPr>
          <p:blipFill>
            <a:blip r:embed="rId8" cstate="print"/>
            <a:stretch>
              <a:fillRect/>
            </a:stretch>
          </p:blipFill>
          <p:spPr>
            <a:xfrm>
              <a:off x="1695208" y="10573480"/>
              <a:ext cx="148288" cy="161303"/>
            </a:xfrm>
            <a:prstGeom prst="rect">
              <a:avLst/>
            </a:prstGeom>
          </p:spPr>
        </p:pic>
        <p:sp>
          <p:nvSpPr>
            <p:cNvPr id="15" name="object 15"/>
            <p:cNvSpPr/>
            <p:nvPr/>
          </p:nvSpPr>
          <p:spPr>
            <a:xfrm>
              <a:off x="1862963" y="10534224"/>
              <a:ext cx="511175" cy="204470"/>
            </a:xfrm>
            <a:custGeom>
              <a:avLst/>
              <a:gdLst/>
              <a:ahLst/>
              <a:cxnLst/>
              <a:rect l="l" t="t" r="r" b="b"/>
              <a:pathLst>
                <a:path w="511175" h="204470">
                  <a:moveTo>
                    <a:pt x="98577" y="170891"/>
                  </a:moveTo>
                  <a:lnTo>
                    <a:pt x="95186" y="167817"/>
                  </a:lnTo>
                  <a:lnTo>
                    <a:pt x="85636" y="166878"/>
                  </a:lnTo>
                  <a:lnTo>
                    <a:pt x="77101" y="165074"/>
                  </a:lnTo>
                  <a:lnTo>
                    <a:pt x="68884" y="160553"/>
                  </a:lnTo>
                  <a:lnTo>
                    <a:pt x="62712" y="151853"/>
                  </a:lnTo>
                  <a:lnTo>
                    <a:pt x="60274" y="137528"/>
                  </a:lnTo>
                  <a:lnTo>
                    <a:pt x="60274" y="76327"/>
                  </a:lnTo>
                  <a:lnTo>
                    <a:pt x="91465" y="76327"/>
                  </a:lnTo>
                  <a:lnTo>
                    <a:pt x="96113" y="72021"/>
                  </a:lnTo>
                  <a:lnTo>
                    <a:pt x="96113" y="49758"/>
                  </a:lnTo>
                  <a:lnTo>
                    <a:pt x="91465" y="45123"/>
                  </a:lnTo>
                  <a:lnTo>
                    <a:pt x="60274" y="45123"/>
                  </a:lnTo>
                  <a:lnTo>
                    <a:pt x="60274" y="4635"/>
                  </a:lnTo>
                  <a:lnTo>
                    <a:pt x="55626" y="0"/>
                  </a:lnTo>
                  <a:lnTo>
                    <a:pt x="26581" y="0"/>
                  </a:lnTo>
                  <a:lnTo>
                    <a:pt x="21920" y="4635"/>
                  </a:lnTo>
                  <a:lnTo>
                    <a:pt x="21920" y="45123"/>
                  </a:lnTo>
                  <a:lnTo>
                    <a:pt x="4330" y="45123"/>
                  </a:lnTo>
                  <a:lnTo>
                    <a:pt x="0" y="49758"/>
                  </a:lnTo>
                  <a:lnTo>
                    <a:pt x="0" y="72021"/>
                  </a:lnTo>
                  <a:lnTo>
                    <a:pt x="4330" y="76327"/>
                  </a:lnTo>
                  <a:lnTo>
                    <a:pt x="21005" y="76327"/>
                  </a:lnTo>
                  <a:lnTo>
                    <a:pt x="21005" y="144322"/>
                  </a:lnTo>
                  <a:lnTo>
                    <a:pt x="26657" y="171348"/>
                  </a:lnTo>
                  <a:lnTo>
                    <a:pt x="41211" y="189217"/>
                  </a:lnTo>
                  <a:lnTo>
                    <a:pt x="61036" y="199072"/>
                  </a:lnTo>
                  <a:lnTo>
                    <a:pt x="82499" y="202107"/>
                  </a:lnTo>
                  <a:lnTo>
                    <a:pt x="93332" y="202107"/>
                  </a:lnTo>
                  <a:lnTo>
                    <a:pt x="98577" y="198399"/>
                  </a:lnTo>
                  <a:lnTo>
                    <a:pt x="98577" y="170891"/>
                  </a:lnTo>
                  <a:close/>
                </a:path>
                <a:path w="511175" h="204470">
                  <a:moveTo>
                    <a:pt x="351853" y="48831"/>
                  </a:moveTo>
                  <a:lnTo>
                    <a:pt x="347853" y="42964"/>
                  </a:lnTo>
                  <a:lnTo>
                    <a:pt x="316623" y="42964"/>
                  </a:lnTo>
                  <a:lnTo>
                    <a:pt x="312013" y="46672"/>
                  </a:lnTo>
                  <a:lnTo>
                    <a:pt x="310134" y="54381"/>
                  </a:lnTo>
                  <a:lnTo>
                    <a:pt x="285102" y="146494"/>
                  </a:lnTo>
                  <a:lnTo>
                    <a:pt x="282943" y="154825"/>
                  </a:lnTo>
                  <a:lnTo>
                    <a:pt x="281698" y="163182"/>
                  </a:lnTo>
                  <a:lnTo>
                    <a:pt x="281076" y="163182"/>
                  </a:lnTo>
                  <a:lnTo>
                    <a:pt x="280162" y="154825"/>
                  </a:lnTo>
                  <a:lnTo>
                    <a:pt x="277698" y="146494"/>
                  </a:lnTo>
                  <a:lnTo>
                    <a:pt x="262610" y="93637"/>
                  </a:lnTo>
                  <a:lnTo>
                    <a:pt x="251409" y="54381"/>
                  </a:lnTo>
                  <a:lnTo>
                    <a:pt x="249555" y="46990"/>
                  </a:lnTo>
                  <a:lnTo>
                    <a:pt x="244906" y="43268"/>
                  </a:lnTo>
                  <a:lnTo>
                    <a:pt x="217728" y="43268"/>
                  </a:lnTo>
                  <a:lnTo>
                    <a:pt x="212788" y="46990"/>
                  </a:lnTo>
                  <a:lnTo>
                    <a:pt x="211239" y="54381"/>
                  </a:lnTo>
                  <a:lnTo>
                    <a:pt x="184645" y="146494"/>
                  </a:lnTo>
                  <a:lnTo>
                    <a:pt x="182511" y="154825"/>
                  </a:lnTo>
                  <a:lnTo>
                    <a:pt x="181254" y="163182"/>
                  </a:lnTo>
                  <a:lnTo>
                    <a:pt x="180657" y="163182"/>
                  </a:lnTo>
                  <a:lnTo>
                    <a:pt x="179400" y="154825"/>
                  </a:lnTo>
                  <a:lnTo>
                    <a:pt x="177546" y="146494"/>
                  </a:lnTo>
                  <a:lnTo>
                    <a:pt x="152196" y="54381"/>
                  </a:lnTo>
                  <a:lnTo>
                    <a:pt x="150723" y="46990"/>
                  </a:lnTo>
                  <a:lnTo>
                    <a:pt x="150660" y="46672"/>
                  </a:lnTo>
                  <a:lnTo>
                    <a:pt x="146011" y="42964"/>
                  </a:lnTo>
                  <a:lnTo>
                    <a:pt x="114490" y="42964"/>
                  </a:lnTo>
                  <a:lnTo>
                    <a:pt x="110185" y="48831"/>
                  </a:lnTo>
                  <a:lnTo>
                    <a:pt x="112649" y="57480"/>
                  </a:lnTo>
                  <a:lnTo>
                    <a:pt x="153314" y="189445"/>
                  </a:lnTo>
                  <a:lnTo>
                    <a:pt x="155524" y="196850"/>
                  </a:lnTo>
                  <a:lnTo>
                    <a:pt x="155613" y="197154"/>
                  </a:lnTo>
                  <a:lnTo>
                    <a:pt x="160248" y="200571"/>
                  </a:lnTo>
                  <a:lnTo>
                    <a:pt x="196710" y="200571"/>
                  </a:lnTo>
                  <a:lnTo>
                    <a:pt x="201345" y="196850"/>
                  </a:lnTo>
                  <a:lnTo>
                    <a:pt x="203123" y="189788"/>
                  </a:lnTo>
                  <a:lnTo>
                    <a:pt x="203200" y="189445"/>
                  </a:lnTo>
                  <a:lnTo>
                    <a:pt x="211137" y="163182"/>
                  </a:lnTo>
                  <a:lnTo>
                    <a:pt x="226999" y="110629"/>
                  </a:lnTo>
                  <a:lnTo>
                    <a:pt x="229489" y="102298"/>
                  </a:lnTo>
                  <a:lnTo>
                    <a:pt x="231025" y="93637"/>
                  </a:lnTo>
                  <a:lnTo>
                    <a:pt x="231635" y="93637"/>
                  </a:lnTo>
                  <a:lnTo>
                    <a:pt x="232892" y="102298"/>
                  </a:lnTo>
                  <a:lnTo>
                    <a:pt x="235318" y="110629"/>
                  </a:lnTo>
                  <a:lnTo>
                    <a:pt x="259143" y="189445"/>
                  </a:lnTo>
                  <a:lnTo>
                    <a:pt x="260997" y="196850"/>
                  </a:lnTo>
                  <a:lnTo>
                    <a:pt x="265938" y="200571"/>
                  </a:lnTo>
                  <a:lnTo>
                    <a:pt x="301802" y="200571"/>
                  </a:lnTo>
                  <a:lnTo>
                    <a:pt x="306743" y="197154"/>
                  </a:lnTo>
                  <a:lnTo>
                    <a:pt x="308902" y="189788"/>
                  </a:lnTo>
                  <a:lnTo>
                    <a:pt x="317042" y="163182"/>
                  </a:lnTo>
                  <a:lnTo>
                    <a:pt x="349364" y="57480"/>
                  </a:lnTo>
                  <a:lnTo>
                    <a:pt x="351853" y="48831"/>
                  </a:lnTo>
                  <a:close/>
                </a:path>
                <a:path w="511175" h="204470">
                  <a:moveTo>
                    <a:pt x="511035" y="114350"/>
                  </a:moveTo>
                  <a:lnTo>
                    <a:pt x="497662" y="68922"/>
                  </a:lnTo>
                  <a:lnTo>
                    <a:pt x="472135" y="45707"/>
                  </a:lnTo>
                  <a:lnTo>
                    <a:pt x="472135" y="103822"/>
                  </a:lnTo>
                  <a:lnTo>
                    <a:pt x="402272" y="103822"/>
                  </a:lnTo>
                  <a:lnTo>
                    <a:pt x="406933" y="89509"/>
                  </a:lnTo>
                  <a:lnTo>
                    <a:pt x="415124" y="78498"/>
                  </a:lnTo>
                  <a:lnTo>
                    <a:pt x="426389" y="71424"/>
                  </a:lnTo>
                  <a:lnTo>
                    <a:pt x="440296" y="68922"/>
                  </a:lnTo>
                  <a:lnTo>
                    <a:pt x="452742" y="71285"/>
                  </a:lnTo>
                  <a:lnTo>
                    <a:pt x="462699" y="78143"/>
                  </a:lnTo>
                  <a:lnTo>
                    <a:pt x="469404" y="89115"/>
                  </a:lnTo>
                  <a:lnTo>
                    <a:pt x="472135" y="103822"/>
                  </a:lnTo>
                  <a:lnTo>
                    <a:pt x="472135" y="45707"/>
                  </a:lnTo>
                  <a:lnTo>
                    <a:pt x="471017" y="44907"/>
                  </a:lnTo>
                  <a:lnTo>
                    <a:pt x="441210" y="39255"/>
                  </a:lnTo>
                  <a:lnTo>
                    <a:pt x="408762" y="45326"/>
                  </a:lnTo>
                  <a:lnTo>
                    <a:pt x="383451" y="62318"/>
                  </a:lnTo>
                  <a:lnTo>
                    <a:pt x="367017" y="88392"/>
                  </a:lnTo>
                  <a:lnTo>
                    <a:pt x="361264" y="121158"/>
                  </a:lnTo>
                  <a:lnTo>
                    <a:pt x="361162" y="121754"/>
                  </a:lnTo>
                  <a:lnTo>
                    <a:pt x="367042" y="153555"/>
                  </a:lnTo>
                  <a:lnTo>
                    <a:pt x="383921" y="179832"/>
                  </a:lnTo>
                  <a:lnTo>
                    <a:pt x="410578" y="197700"/>
                  </a:lnTo>
                  <a:lnTo>
                    <a:pt x="445858" y="204292"/>
                  </a:lnTo>
                  <a:lnTo>
                    <a:pt x="463207" y="202742"/>
                  </a:lnTo>
                  <a:lnTo>
                    <a:pt x="499313" y="188531"/>
                  </a:lnTo>
                  <a:lnTo>
                    <a:pt x="507339" y="178320"/>
                  </a:lnTo>
                  <a:lnTo>
                    <a:pt x="503631" y="171208"/>
                  </a:lnTo>
                  <a:lnTo>
                    <a:pt x="503440" y="170903"/>
                  </a:lnTo>
                  <a:lnTo>
                    <a:pt x="499922" y="165036"/>
                  </a:lnTo>
                  <a:lnTo>
                    <a:pt x="495909" y="157949"/>
                  </a:lnTo>
                  <a:lnTo>
                    <a:pt x="490347" y="156997"/>
                  </a:lnTo>
                  <a:lnTo>
                    <a:pt x="482638" y="160705"/>
                  </a:lnTo>
                  <a:lnTo>
                    <a:pt x="476224" y="164249"/>
                  </a:lnTo>
                  <a:lnTo>
                    <a:pt x="468287" y="167538"/>
                  </a:lnTo>
                  <a:lnTo>
                    <a:pt x="459016" y="169951"/>
                  </a:lnTo>
                  <a:lnTo>
                    <a:pt x="448627" y="170903"/>
                  </a:lnTo>
                  <a:lnTo>
                    <a:pt x="431546" y="168135"/>
                  </a:lnTo>
                  <a:lnTo>
                    <a:pt x="416979" y="159931"/>
                  </a:lnTo>
                  <a:lnTo>
                    <a:pt x="406425" y="146392"/>
                  </a:lnTo>
                  <a:lnTo>
                    <a:pt x="401320" y="127647"/>
                  </a:lnTo>
                  <a:lnTo>
                    <a:pt x="505206" y="127647"/>
                  </a:lnTo>
                  <a:lnTo>
                    <a:pt x="511035" y="121158"/>
                  </a:lnTo>
                  <a:lnTo>
                    <a:pt x="511035" y="114350"/>
                  </a:lnTo>
                  <a:close/>
                </a:path>
              </a:pathLst>
            </a:custGeom>
            <a:solidFill>
              <a:srgbClr val="4F1C27"/>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pic>
          <p:nvPicPr>
            <p:cNvPr id="16" name="object 16"/>
            <p:cNvPicPr/>
            <p:nvPr/>
          </p:nvPicPr>
          <p:blipFill>
            <a:blip r:embed="rId9" cstate="print"/>
            <a:stretch>
              <a:fillRect/>
            </a:stretch>
          </p:blipFill>
          <p:spPr>
            <a:xfrm>
              <a:off x="2402084" y="10573480"/>
              <a:ext cx="270027" cy="223134"/>
            </a:xfrm>
            <a:prstGeom prst="rect">
              <a:avLst/>
            </a:prstGeom>
          </p:spPr>
        </p:pic>
        <p:pic>
          <p:nvPicPr>
            <p:cNvPr id="17" name="object 17"/>
            <p:cNvPicPr/>
            <p:nvPr/>
          </p:nvPicPr>
          <p:blipFill>
            <a:blip r:embed="rId10" cstate="print"/>
            <a:stretch>
              <a:fillRect/>
            </a:stretch>
          </p:blipFill>
          <p:spPr>
            <a:xfrm>
              <a:off x="2691960" y="10573477"/>
              <a:ext cx="149880" cy="165031"/>
            </a:xfrm>
            <a:prstGeom prst="rect">
              <a:avLst/>
            </a:prstGeom>
          </p:spPr>
        </p:pic>
        <p:pic>
          <p:nvPicPr>
            <p:cNvPr id="18" name="object 18"/>
            <p:cNvPicPr/>
            <p:nvPr/>
          </p:nvPicPr>
          <p:blipFill>
            <a:blip r:embed="rId11" cstate="print"/>
            <a:stretch>
              <a:fillRect/>
            </a:stretch>
          </p:blipFill>
          <p:spPr>
            <a:xfrm>
              <a:off x="2869901" y="10573480"/>
              <a:ext cx="148341" cy="161303"/>
            </a:xfrm>
            <a:prstGeom prst="rect">
              <a:avLst/>
            </a:prstGeom>
          </p:spPr>
        </p:pic>
        <p:sp>
          <p:nvSpPr>
            <p:cNvPr id="19" name="object 19"/>
            <p:cNvSpPr/>
            <p:nvPr/>
          </p:nvSpPr>
          <p:spPr>
            <a:xfrm>
              <a:off x="745793" y="10605976"/>
              <a:ext cx="189865" cy="128270"/>
            </a:xfrm>
            <a:custGeom>
              <a:avLst/>
              <a:gdLst/>
              <a:ahLst/>
              <a:cxnLst/>
              <a:rect l="l" t="t" r="r" b="b"/>
              <a:pathLst>
                <a:path w="189865" h="128270">
                  <a:moveTo>
                    <a:pt x="150435" y="0"/>
                  </a:moveTo>
                  <a:lnTo>
                    <a:pt x="0" y="95274"/>
                  </a:lnTo>
                  <a:lnTo>
                    <a:pt x="87568" y="127933"/>
                  </a:lnTo>
                  <a:lnTo>
                    <a:pt x="159115" y="127933"/>
                  </a:lnTo>
                  <a:lnTo>
                    <a:pt x="189795" y="24899"/>
                  </a:lnTo>
                  <a:lnTo>
                    <a:pt x="150435" y="0"/>
                  </a:lnTo>
                  <a:close/>
                </a:path>
              </a:pathLst>
            </a:custGeom>
            <a:solidFill>
              <a:srgbClr val="880B3D"/>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20" name="object 20"/>
            <p:cNvSpPr/>
            <p:nvPr/>
          </p:nvSpPr>
          <p:spPr>
            <a:xfrm>
              <a:off x="896226" y="10569484"/>
              <a:ext cx="57785" cy="61594"/>
            </a:xfrm>
            <a:custGeom>
              <a:avLst/>
              <a:gdLst/>
              <a:ahLst/>
              <a:cxnLst/>
              <a:rect l="l" t="t" r="r" b="b"/>
              <a:pathLst>
                <a:path w="57784" h="61595">
                  <a:moveTo>
                    <a:pt x="57684" y="0"/>
                  </a:moveTo>
                  <a:lnTo>
                    <a:pt x="0" y="36491"/>
                  </a:lnTo>
                  <a:lnTo>
                    <a:pt x="39360" y="61390"/>
                  </a:lnTo>
                  <a:lnTo>
                    <a:pt x="57684" y="0"/>
                  </a:lnTo>
                  <a:close/>
                </a:path>
              </a:pathLst>
            </a:custGeom>
            <a:solidFill>
              <a:srgbClr val="CC0935"/>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21" name="object 21"/>
            <p:cNvSpPr/>
            <p:nvPr/>
          </p:nvSpPr>
          <p:spPr>
            <a:xfrm>
              <a:off x="1113368" y="10445468"/>
              <a:ext cx="90805" cy="94615"/>
            </a:xfrm>
            <a:custGeom>
              <a:avLst/>
              <a:gdLst/>
              <a:ahLst/>
              <a:cxnLst/>
              <a:rect l="l" t="t" r="r" b="b"/>
              <a:pathLst>
                <a:path w="90805" h="94615">
                  <a:moveTo>
                    <a:pt x="36313" y="0"/>
                  </a:moveTo>
                  <a:lnTo>
                    <a:pt x="0" y="22994"/>
                  </a:lnTo>
                  <a:lnTo>
                    <a:pt x="90196" y="94112"/>
                  </a:lnTo>
                  <a:lnTo>
                    <a:pt x="36313" y="0"/>
                  </a:lnTo>
                  <a:close/>
                </a:path>
              </a:pathLst>
            </a:custGeom>
            <a:solidFill>
              <a:srgbClr val="A41023"/>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22" name="object 22"/>
            <p:cNvSpPr/>
            <p:nvPr/>
          </p:nvSpPr>
          <p:spPr>
            <a:xfrm>
              <a:off x="684450" y="10489397"/>
              <a:ext cx="212090" cy="212090"/>
            </a:xfrm>
            <a:custGeom>
              <a:avLst/>
              <a:gdLst/>
              <a:ahLst/>
              <a:cxnLst/>
              <a:rect l="l" t="t" r="r" b="b"/>
              <a:pathLst>
                <a:path w="212090" h="212090">
                  <a:moveTo>
                    <a:pt x="27590" y="0"/>
                  </a:moveTo>
                  <a:lnTo>
                    <a:pt x="0" y="188968"/>
                  </a:lnTo>
                  <a:lnTo>
                    <a:pt x="61338" y="211857"/>
                  </a:lnTo>
                  <a:lnTo>
                    <a:pt x="211773" y="116582"/>
                  </a:lnTo>
                  <a:lnTo>
                    <a:pt x="27590" y="0"/>
                  </a:lnTo>
                  <a:close/>
                </a:path>
              </a:pathLst>
            </a:custGeom>
            <a:solidFill>
              <a:srgbClr val="B90845"/>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23" name="object 23"/>
            <p:cNvSpPr/>
            <p:nvPr/>
          </p:nvSpPr>
          <p:spPr>
            <a:xfrm>
              <a:off x="859352" y="10061167"/>
              <a:ext cx="121920" cy="123189"/>
            </a:xfrm>
            <a:custGeom>
              <a:avLst/>
              <a:gdLst/>
              <a:ahLst/>
              <a:cxnLst/>
              <a:rect l="l" t="t" r="r" b="b"/>
              <a:pathLst>
                <a:path w="121919" h="123190">
                  <a:moveTo>
                    <a:pt x="70301" y="0"/>
                  </a:moveTo>
                  <a:lnTo>
                    <a:pt x="0" y="122781"/>
                  </a:lnTo>
                  <a:lnTo>
                    <a:pt x="121336" y="89138"/>
                  </a:lnTo>
                  <a:lnTo>
                    <a:pt x="70301" y="0"/>
                  </a:lnTo>
                  <a:close/>
                </a:path>
              </a:pathLst>
            </a:custGeom>
            <a:solidFill>
              <a:srgbClr val="EE7203"/>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24" name="object 24"/>
            <p:cNvSpPr/>
            <p:nvPr/>
          </p:nvSpPr>
          <p:spPr>
            <a:xfrm>
              <a:off x="1170973" y="10614784"/>
              <a:ext cx="144145" cy="119380"/>
            </a:xfrm>
            <a:custGeom>
              <a:avLst/>
              <a:gdLst/>
              <a:ahLst/>
              <a:cxnLst/>
              <a:rect l="l" t="t" r="r" b="b"/>
              <a:pathLst>
                <a:path w="144144" h="119379">
                  <a:moveTo>
                    <a:pt x="75641" y="0"/>
                  </a:moveTo>
                  <a:lnTo>
                    <a:pt x="0" y="119127"/>
                  </a:lnTo>
                  <a:lnTo>
                    <a:pt x="143859" y="119127"/>
                  </a:lnTo>
                  <a:lnTo>
                    <a:pt x="75641" y="0"/>
                  </a:lnTo>
                  <a:close/>
                </a:path>
              </a:pathLst>
            </a:custGeom>
            <a:solidFill>
              <a:srgbClr val="8F0A26"/>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25" name="object 25"/>
            <p:cNvSpPr/>
            <p:nvPr/>
          </p:nvSpPr>
          <p:spPr>
            <a:xfrm>
              <a:off x="935591" y="10468465"/>
              <a:ext cx="311150" cy="266065"/>
            </a:xfrm>
            <a:custGeom>
              <a:avLst/>
              <a:gdLst/>
              <a:ahLst/>
              <a:cxnLst/>
              <a:rect l="l" t="t" r="r" b="b"/>
              <a:pathLst>
                <a:path w="311150" h="266065">
                  <a:moveTo>
                    <a:pt x="177774" y="0"/>
                  </a:moveTo>
                  <a:lnTo>
                    <a:pt x="18313" y="101012"/>
                  </a:lnTo>
                  <a:lnTo>
                    <a:pt x="0" y="162413"/>
                  </a:lnTo>
                  <a:lnTo>
                    <a:pt x="162738" y="265447"/>
                  </a:lnTo>
                  <a:lnTo>
                    <a:pt x="235385" y="265447"/>
                  </a:lnTo>
                  <a:lnTo>
                    <a:pt x="311016" y="146320"/>
                  </a:lnTo>
                  <a:lnTo>
                    <a:pt x="267970" y="71118"/>
                  </a:lnTo>
                  <a:lnTo>
                    <a:pt x="177774" y="0"/>
                  </a:lnTo>
                  <a:close/>
                </a:path>
              </a:pathLst>
            </a:custGeom>
            <a:solidFill>
              <a:srgbClr val="AE1122"/>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26" name="object 26"/>
            <p:cNvSpPr/>
            <p:nvPr/>
          </p:nvSpPr>
          <p:spPr>
            <a:xfrm>
              <a:off x="904907" y="10630878"/>
              <a:ext cx="193675" cy="103505"/>
            </a:xfrm>
            <a:custGeom>
              <a:avLst/>
              <a:gdLst/>
              <a:ahLst/>
              <a:cxnLst/>
              <a:rect l="l" t="t" r="r" b="b"/>
              <a:pathLst>
                <a:path w="193675" h="103504">
                  <a:moveTo>
                    <a:pt x="30679" y="0"/>
                  </a:moveTo>
                  <a:lnTo>
                    <a:pt x="0" y="103033"/>
                  </a:lnTo>
                  <a:lnTo>
                    <a:pt x="193428" y="103033"/>
                  </a:lnTo>
                  <a:lnTo>
                    <a:pt x="30679" y="0"/>
                  </a:lnTo>
                  <a:close/>
                </a:path>
              </a:pathLst>
            </a:custGeom>
            <a:solidFill>
              <a:srgbClr val="CC0935"/>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27" name="object 27"/>
            <p:cNvSpPr/>
            <p:nvPr/>
          </p:nvSpPr>
          <p:spPr>
            <a:xfrm>
              <a:off x="953911" y="10385830"/>
              <a:ext cx="160020" cy="184150"/>
            </a:xfrm>
            <a:custGeom>
              <a:avLst/>
              <a:gdLst/>
              <a:ahLst/>
              <a:cxnLst/>
              <a:rect l="l" t="t" r="r" b="b"/>
              <a:pathLst>
                <a:path w="160019" h="184150">
                  <a:moveTo>
                    <a:pt x="54678" y="0"/>
                  </a:moveTo>
                  <a:lnTo>
                    <a:pt x="0" y="183648"/>
                  </a:lnTo>
                  <a:lnTo>
                    <a:pt x="159461" y="82636"/>
                  </a:lnTo>
                  <a:lnTo>
                    <a:pt x="54678" y="0"/>
                  </a:lnTo>
                  <a:close/>
                </a:path>
              </a:pathLst>
            </a:custGeom>
            <a:solidFill>
              <a:srgbClr val="D70926"/>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28" name="object 28"/>
            <p:cNvSpPr/>
            <p:nvPr/>
          </p:nvSpPr>
          <p:spPr>
            <a:xfrm>
              <a:off x="691797" y="10424811"/>
              <a:ext cx="29845" cy="64769"/>
            </a:xfrm>
            <a:custGeom>
              <a:avLst/>
              <a:gdLst/>
              <a:ahLst/>
              <a:cxnLst/>
              <a:rect l="l" t="t" r="r" b="b"/>
              <a:pathLst>
                <a:path w="29845" h="64770">
                  <a:moveTo>
                    <a:pt x="29653" y="0"/>
                  </a:moveTo>
                  <a:lnTo>
                    <a:pt x="0" y="51757"/>
                  </a:lnTo>
                  <a:lnTo>
                    <a:pt x="20240" y="64584"/>
                  </a:lnTo>
                  <a:lnTo>
                    <a:pt x="29653" y="0"/>
                  </a:lnTo>
                  <a:close/>
                </a:path>
              </a:pathLst>
            </a:custGeom>
            <a:solidFill>
              <a:srgbClr val="E73B2B"/>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29" name="object 29"/>
            <p:cNvSpPr/>
            <p:nvPr/>
          </p:nvSpPr>
          <p:spPr>
            <a:xfrm>
              <a:off x="676335" y="10678365"/>
              <a:ext cx="69850" cy="55880"/>
            </a:xfrm>
            <a:custGeom>
              <a:avLst/>
              <a:gdLst/>
              <a:ahLst/>
              <a:cxnLst/>
              <a:rect l="l" t="t" r="r" b="b"/>
              <a:pathLst>
                <a:path w="69850" h="55879">
                  <a:moveTo>
                    <a:pt x="8114" y="0"/>
                  </a:moveTo>
                  <a:lnTo>
                    <a:pt x="0" y="55548"/>
                  </a:lnTo>
                  <a:lnTo>
                    <a:pt x="17905" y="55548"/>
                  </a:lnTo>
                  <a:lnTo>
                    <a:pt x="69453" y="22889"/>
                  </a:lnTo>
                  <a:lnTo>
                    <a:pt x="8114" y="0"/>
                  </a:lnTo>
                  <a:close/>
                </a:path>
              </a:pathLst>
            </a:custGeom>
            <a:solidFill>
              <a:srgbClr val="E50051"/>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30" name="object 30"/>
            <p:cNvSpPr/>
            <p:nvPr/>
          </p:nvSpPr>
          <p:spPr>
            <a:xfrm>
              <a:off x="955075" y="10329370"/>
              <a:ext cx="70485" cy="56515"/>
            </a:xfrm>
            <a:custGeom>
              <a:avLst/>
              <a:gdLst/>
              <a:ahLst/>
              <a:cxnLst/>
              <a:rect l="l" t="t" r="r" b="b"/>
              <a:pathLst>
                <a:path w="70484" h="56515">
                  <a:moveTo>
                    <a:pt x="70353" y="0"/>
                  </a:moveTo>
                  <a:lnTo>
                    <a:pt x="0" y="14250"/>
                  </a:lnTo>
                  <a:lnTo>
                    <a:pt x="53506" y="56459"/>
                  </a:lnTo>
                  <a:lnTo>
                    <a:pt x="70353" y="0"/>
                  </a:lnTo>
                  <a:close/>
                </a:path>
              </a:pathLst>
            </a:custGeom>
            <a:solidFill>
              <a:srgbClr val="D70926"/>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31" name="object 31"/>
            <p:cNvSpPr/>
            <p:nvPr/>
          </p:nvSpPr>
          <p:spPr>
            <a:xfrm>
              <a:off x="694235" y="10701253"/>
              <a:ext cx="139700" cy="33020"/>
            </a:xfrm>
            <a:custGeom>
              <a:avLst/>
              <a:gdLst/>
              <a:ahLst/>
              <a:cxnLst/>
              <a:rect l="l" t="t" r="r" b="b"/>
              <a:pathLst>
                <a:path w="139700" h="33020">
                  <a:moveTo>
                    <a:pt x="51558" y="0"/>
                  </a:moveTo>
                  <a:lnTo>
                    <a:pt x="0" y="32658"/>
                  </a:lnTo>
                  <a:lnTo>
                    <a:pt x="139126" y="32658"/>
                  </a:lnTo>
                  <a:lnTo>
                    <a:pt x="51558" y="0"/>
                  </a:lnTo>
                  <a:close/>
                </a:path>
              </a:pathLst>
            </a:custGeom>
            <a:solidFill>
              <a:srgbClr val="6F1231"/>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32" name="object 32"/>
            <p:cNvSpPr/>
            <p:nvPr/>
          </p:nvSpPr>
          <p:spPr>
            <a:xfrm>
              <a:off x="544490" y="10645114"/>
              <a:ext cx="140335" cy="88900"/>
            </a:xfrm>
            <a:custGeom>
              <a:avLst/>
              <a:gdLst/>
              <a:ahLst/>
              <a:cxnLst/>
              <a:rect l="l" t="t" r="r" b="b"/>
              <a:pathLst>
                <a:path w="140334" h="88900">
                  <a:moveTo>
                    <a:pt x="50836" y="0"/>
                  </a:moveTo>
                  <a:lnTo>
                    <a:pt x="0" y="88803"/>
                  </a:lnTo>
                  <a:lnTo>
                    <a:pt x="131849" y="88803"/>
                  </a:lnTo>
                  <a:lnTo>
                    <a:pt x="139964" y="33255"/>
                  </a:lnTo>
                  <a:lnTo>
                    <a:pt x="50836" y="0"/>
                  </a:lnTo>
                  <a:close/>
                </a:path>
              </a:pathLst>
            </a:custGeom>
            <a:solidFill>
              <a:srgbClr val="E94884"/>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33" name="object 33"/>
            <p:cNvSpPr/>
            <p:nvPr/>
          </p:nvSpPr>
          <p:spPr>
            <a:xfrm>
              <a:off x="595323" y="10476575"/>
              <a:ext cx="116839" cy="201930"/>
            </a:xfrm>
            <a:custGeom>
              <a:avLst/>
              <a:gdLst/>
              <a:ahLst/>
              <a:cxnLst/>
              <a:rect l="l" t="t" r="r" b="b"/>
              <a:pathLst>
                <a:path w="116840" h="201929">
                  <a:moveTo>
                    <a:pt x="96478" y="0"/>
                  </a:moveTo>
                  <a:lnTo>
                    <a:pt x="0" y="168539"/>
                  </a:lnTo>
                  <a:lnTo>
                    <a:pt x="89128" y="201784"/>
                  </a:lnTo>
                  <a:lnTo>
                    <a:pt x="116718" y="12816"/>
                  </a:lnTo>
                  <a:lnTo>
                    <a:pt x="96478" y="0"/>
                  </a:lnTo>
                  <a:close/>
                </a:path>
              </a:pathLst>
            </a:custGeom>
            <a:solidFill>
              <a:srgbClr val="E50051"/>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34" name="object 34"/>
            <p:cNvSpPr/>
            <p:nvPr/>
          </p:nvSpPr>
          <p:spPr>
            <a:xfrm>
              <a:off x="712042" y="10343616"/>
              <a:ext cx="296545" cy="262890"/>
            </a:xfrm>
            <a:custGeom>
              <a:avLst/>
              <a:gdLst/>
              <a:ahLst/>
              <a:cxnLst/>
              <a:rect l="l" t="t" r="r" b="b"/>
              <a:pathLst>
                <a:path w="296544" h="262890">
                  <a:moveTo>
                    <a:pt x="243039" y="0"/>
                  </a:moveTo>
                  <a:lnTo>
                    <a:pt x="31297" y="42982"/>
                  </a:lnTo>
                  <a:lnTo>
                    <a:pt x="9402" y="81191"/>
                  </a:lnTo>
                  <a:lnTo>
                    <a:pt x="0" y="145775"/>
                  </a:lnTo>
                  <a:lnTo>
                    <a:pt x="184182" y="262358"/>
                  </a:lnTo>
                  <a:lnTo>
                    <a:pt x="241866" y="225867"/>
                  </a:lnTo>
                  <a:lnTo>
                    <a:pt x="296545" y="42208"/>
                  </a:lnTo>
                  <a:lnTo>
                    <a:pt x="243039" y="0"/>
                  </a:lnTo>
                  <a:close/>
                </a:path>
              </a:pathLst>
            </a:custGeom>
            <a:solidFill>
              <a:srgbClr val="E62A32"/>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pic>
          <p:nvPicPr>
            <p:cNvPr id="35" name="object 35"/>
            <p:cNvPicPr/>
            <p:nvPr/>
          </p:nvPicPr>
          <p:blipFill>
            <a:blip r:embed="rId12" cstate="print"/>
            <a:stretch>
              <a:fillRect/>
            </a:stretch>
          </p:blipFill>
          <p:spPr>
            <a:xfrm>
              <a:off x="743344" y="10150314"/>
              <a:ext cx="406335" cy="318149"/>
            </a:xfrm>
            <a:prstGeom prst="rect">
              <a:avLst/>
            </a:prstGeom>
          </p:spPr>
        </p:pic>
      </p:grpSp>
      <p:sp>
        <p:nvSpPr>
          <p:cNvPr id="4" name="Tekstvak 3">
            <a:extLst>
              <a:ext uri="{FF2B5EF4-FFF2-40B4-BE49-F238E27FC236}">
                <a16:creationId xmlns:a16="http://schemas.microsoft.com/office/drawing/2014/main" id="{DA5A3666-F697-4459-4587-1A1F368A005D}"/>
              </a:ext>
            </a:extLst>
          </p:cNvPr>
          <p:cNvSpPr txBox="1"/>
          <p:nvPr/>
        </p:nvSpPr>
        <p:spPr>
          <a:xfrm>
            <a:off x="6697868" y="2397792"/>
            <a:ext cx="5246750" cy="2862322"/>
          </a:xfrm>
          <a:prstGeom prst="rect">
            <a:avLst/>
          </a:prstGeom>
          <a:noFill/>
        </p:spPr>
        <p:txBody>
          <a:bodyPr wrap="square" lIns="91440" tIns="45720" rIns="91440" bIns="45720" rtlCol="0" anchor="t">
            <a:spAutoFit/>
          </a:bodyPr>
          <a:lstStyle/>
          <a:p>
            <a:pPr>
              <a:buFont typeface="Arial"/>
              <a:buChar char="•"/>
            </a:pPr>
            <a:r>
              <a:rPr lang="nl-BE">
                <a:latin typeface="Museo Sans 300" panose="02000000000000000000"/>
              </a:rPr>
              <a:t>Een kwaliteitsvol plan begint bij het </a:t>
            </a:r>
            <a:r>
              <a:rPr lang="nl-BE" b="1">
                <a:latin typeface="Museo Sans 300" panose="02000000000000000000"/>
              </a:rPr>
              <a:t>type landschap</a:t>
            </a:r>
            <a:r>
              <a:rPr lang="nl-BE">
                <a:latin typeface="Museo Sans 300" panose="02000000000000000000"/>
              </a:rPr>
              <a:t> waarin het bedrijf ligt.</a:t>
            </a:r>
            <a:endParaRPr lang="en-US">
              <a:latin typeface="Museo Sans 300" panose="02000000000000000000"/>
            </a:endParaRPr>
          </a:p>
          <a:p>
            <a:pPr>
              <a:buFont typeface="Arial"/>
              <a:buChar char="•"/>
            </a:pPr>
            <a:endParaRPr lang="nl-BE">
              <a:latin typeface="Museo Sans 300" panose="02000000000000000000"/>
            </a:endParaRPr>
          </a:p>
          <a:p>
            <a:pPr>
              <a:buFont typeface="Arial"/>
              <a:buChar char="•"/>
            </a:pPr>
            <a:r>
              <a:rPr lang="nl-BE" b="1">
                <a:latin typeface="Museo Sans 300" panose="02000000000000000000"/>
              </a:rPr>
              <a:t>Aansluiten</a:t>
            </a:r>
            <a:r>
              <a:rPr lang="nl-BE">
                <a:latin typeface="Museo Sans 300" panose="02000000000000000000"/>
              </a:rPr>
              <a:t> bij de omgeving: geen identiteit die niet in het plaatje past.</a:t>
            </a:r>
          </a:p>
          <a:p>
            <a:endParaRPr lang="nl-BE">
              <a:latin typeface="Museo Sans 300" panose="02000000000000000000"/>
            </a:endParaRPr>
          </a:p>
          <a:p>
            <a:pPr>
              <a:buFont typeface="Arial"/>
              <a:buChar char="•"/>
            </a:pPr>
            <a:r>
              <a:rPr lang="nl-BE">
                <a:latin typeface="Museo Sans 300" panose="02000000000000000000"/>
              </a:rPr>
              <a:t>Elk type landschap heeft z’n eigen karakter en met de </a:t>
            </a:r>
            <a:r>
              <a:rPr lang="nl-BE" b="1">
                <a:latin typeface="Museo Sans 300" panose="02000000000000000000"/>
              </a:rPr>
              <a:t>landschapselementen</a:t>
            </a:r>
            <a:r>
              <a:rPr lang="nl-BE">
                <a:latin typeface="Museo Sans 300" panose="02000000000000000000"/>
              </a:rPr>
              <a:t> die we daarin vinden gaan we aan de slag.</a:t>
            </a:r>
          </a:p>
          <a:p>
            <a:endParaRPr lang="nl-BE"/>
          </a:p>
        </p:txBody>
      </p:sp>
      <p:pic>
        <p:nvPicPr>
          <p:cNvPr id="37" name="Picture 36">
            <a:extLst>
              <a:ext uri="{FF2B5EF4-FFF2-40B4-BE49-F238E27FC236}">
                <a16:creationId xmlns:a16="http://schemas.microsoft.com/office/drawing/2014/main" id="{A5B15D8B-9459-0987-9666-667E5FED78E2}"/>
              </a:ext>
            </a:extLst>
          </p:cNvPr>
          <p:cNvPicPr>
            <a:picLocks noChangeAspect="1"/>
          </p:cNvPicPr>
          <p:nvPr/>
        </p:nvPicPr>
        <p:blipFill>
          <a:blip r:embed="rId13"/>
          <a:stretch>
            <a:fillRect/>
          </a:stretch>
        </p:blipFill>
        <p:spPr>
          <a:xfrm>
            <a:off x="547405" y="2004356"/>
            <a:ext cx="5676900" cy="4005580"/>
          </a:xfrm>
          <a:prstGeom prst="rect">
            <a:avLst/>
          </a:prstGeom>
        </p:spPr>
      </p:pic>
      <p:sp>
        <p:nvSpPr>
          <p:cNvPr id="38" name="object 2">
            <a:extLst>
              <a:ext uri="{FF2B5EF4-FFF2-40B4-BE49-F238E27FC236}">
                <a16:creationId xmlns:a16="http://schemas.microsoft.com/office/drawing/2014/main" id="{FC51FAEA-CF33-201C-A1A1-60EE75B03264}"/>
              </a:ext>
            </a:extLst>
          </p:cNvPr>
          <p:cNvSpPr txBox="1">
            <a:spLocks/>
          </p:cNvSpPr>
          <p:nvPr/>
        </p:nvSpPr>
        <p:spPr>
          <a:xfrm>
            <a:off x="641443" y="799300"/>
            <a:ext cx="11422848" cy="1059787"/>
          </a:xfrm>
          <a:prstGeom prst="rect">
            <a:avLst/>
          </a:prstGeom>
        </p:spPr>
        <p:txBody>
          <a:bodyPr vert="horz" wrap="square" lIns="0" tIns="6931" rIns="0" bIns="0" rtlCol="0" anchor="t">
            <a:spAutoFit/>
          </a:bodyPr>
          <a:lstStyle>
            <a:lvl1pPr marL="0">
              <a:defRPr sz="3426" b="1" i="0">
                <a:solidFill>
                  <a:srgbClr val="870D27"/>
                </a:solidFill>
                <a:latin typeface="Museo 700"/>
                <a:ea typeface="+mn-ea"/>
                <a:cs typeface="Museo 700"/>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a:lstStyle>
          <a:p>
            <a:pPr marL="7620" marR="2540" fontAlgn="auto">
              <a:lnSpc>
                <a:spcPct val="100699"/>
              </a:lnSpc>
              <a:spcBef>
                <a:spcPts val="55"/>
              </a:spcBef>
              <a:spcAft>
                <a:spcPts val="0"/>
              </a:spcAft>
            </a:pPr>
            <a:r>
              <a:rPr lang="nl-BE" sz="3400" kern="0">
                <a:ea typeface="ＭＳ Ｐゴシック"/>
              </a:rPr>
              <a:t>FEN in praktijk: </a:t>
            </a:r>
            <a:endParaRPr lang="en-US" sz="3400" kern="0" spc="-12">
              <a:ea typeface="ＭＳ Ｐゴシック"/>
            </a:endParaRPr>
          </a:p>
          <a:p>
            <a:pPr marL="7620" marR="2540">
              <a:lnSpc>
                <a:spcPct val="100699"/>
              </a:lnSpc>
              <a:spcBef>
                <a:spcPts val="55"/>
              </a:spcBef>
              <a:spcAft>
                <a:spcPts val="0"/>
              </a:spcAft>
            </a:pPr>
            <a:r>
              <a:rPr lang="nl-BE" sz="3400" kern="0">
                <a:ea typeface="ＭＳ Ｐゴシック"/>
              </a:rPr>
              <a:t>landschapsbeelden als basis van integratieplannen</a:t>
            </a:r>
            <a:endParaRPr lang="en-US" sz="3400" kern="0" spc="-12"/>
          </a:p>
        </p:txBody>
      </p:sp>
      <p:pic>
        <p:nvPicPr>
          <p:cNvPr id="2" name="Graphic 1" descr="Dubbeltikken met effen opvulling">
            <a:hlinkClick r:id="rId14"/>
            <a:extLst>
              <a:ext uri="{FF2B5EF4-FFF2-40B4-BE49-F238E27FC236}">
                <a16:creationId xmlns:a16="http://schemas.microsoft.com/office/drawing/2014/main" id="{7F03CA8A-396E-DBA6-6D0D-DD0FF28B5DAA}"/>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rot="19318889">
            <a:off x="10871440" y="704422"/>
            <a:ext cx="557227" cy="557227"/>
          </a:xfrm>
          <a:prstGeom prst="rect">
            <a:avLst/>
          </a:prstGeom>
        </p:spPr>
      </p:pic>
    </p:spTree>
    <p:extLst>
      <p:ext uri="{BB962C8B-B14F-4D97-AF65-F5344CB8AC3E}">
        <p14:creationId xmlns:p14="http://schemas.microsoft.com/office/powerpoint/2010/main" val="17770628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sz="half" idx="2"/>
          </p:nvPr>
        </p:nvSpPr>
        <p:spPr>
          <a:xfrm>
            <a:off x="650850" y="757546"/>
            <a:ext cx="9519976" cy="522333"/>
          </a:xfrm>
          <a:prstGeom prst="rect">
            <a:avLst/>
          </a:prstGeom>
        </p:spPr>
        <p:txBody>
          <a:bodyPr vert="horz" wrap="square" lIns="0" tIns="6931" rIns="0" bIns="0" rtlCol="0" anchor="t">
            <a:spAutoFit/>
          </a:bodyPr>
          <a:lstStyle/>
          <a:p>
            <a:pPr marL="7620" marR="2540">
              <a:lnSpc>
                <a:spcPct val="100699"/>
              </a:lnSpc>
              <a:spcBef>
                <a:spcPts val="55"/>
              </a:spcBef>
            </a:pPr>
            <a:r>
              <a:rPr lang="nl-BE" sz="3400">
                <a:ea typeface="ＭＳ Ｐゴシック"/>
              </a:rPr>
              <a:t>FEN in praktijk: aanplant en beheer van bos</a:t>
            </a:r>
          </a:p>
        </p:txBody>
      </p:sp>
      <p:pic>
        <p:nvPicPr>
          <p:cNvPr id="37" name="Online Media 36" title="Gouden Boslabel - Bornem">
            <a:hlinkClick r:id="" action="ppaction://media"/>
            <a:extLst>
              <a:ext uri="{FF2B5EF4-FFF2-40B4-BE49-F238E27FC236}">
                <a16:creationId xmlns:a16="http://schemas.microsoft.com/office/drawing/2014/main" id="{4EB2A239-821F-2FF9-F9B1-B1B5F5CAC282}"/>
              </a:ext>
            </a:extLst>
          </p:cNvPr>
          <p:cNvPicPr>
            <a:picLocks noRot="1" noChangeAspect="1"/>
          </p:cNvPicPr>
          <p:nvPr>
            <a:videoFile r:link="rId1"/>
          </p:nvPr>
        </p:nvPicPr>
        <p:blipFill>
          <a:blip r:embed="rId4"/>
          <a:stretch>
            <a:fillRect/>
          </a:stretch>
        </p:blipFill>
        <p:spPr>
          <a:xfrm>
            <a:off x="5718423" y="2242781"/>
            <a:ext cx="5943562" cy="3418659"/>
          </a:xfrm>
          <a:prstGeom prst="rect">
            <a:avLst/>
          </a:prstGeom>
        </p:spPr>
      </p:pic>
      <p:pic>
        <p:nvPicPr>
          <p:cNvPr id="36" name="Afbeelding 35">
            <a:extLst>
              <a:ext uri="{FF2B5EF4-FFF2-40B4-BE49-F238E27FC236}">
                <a16:creationId xmlns:a16="http://schemas.microsoft.com/office/drawing/2014/main" id="{6FD7CA8A-912C-D379-ABFC-F0CBDC592D5C}"/>
              </a:ext>
            </a:extLst>
          </p:cNvPr>
          <p:cNvPicPr>
            <a:picLocks noChangeAspect="1"/>
          </p:cNvPicPr>
          <p:nvPr/>
        </p:nvPicPr>
        <p:blipFill>
          <a:blip r:embed="rId5"/>
          <a:stretch>
            <a:fillRect/>
          </a:stretch>
        </p:blipFill>
        <p:spPr>
          <a:xfrm>
            <a:off x="650850" y="1826161"/>
            <a:ext cx="4726094" cy="4509505"/>
          </a:xfrm>
          <a:prstGeom prst="rect">
            <a:avLst/>
          </a:prstGeom>
        </p:spPr>
      </p:pic>
      <p:pic>
        <p:nvPicPr>
          <p:cNvPr id="3" name="Graphic 2" descr="Dubbeltikken met effen opvulling">
            <a:hlinkClick r:id="rId6"/>
            <a:extLst>
              <a:ext uri="{FF2B5EF4-FFF2-40B4-BE49-F238E27FC236}">
                <a16:creationId xmlns:a16="http://schemas.microsoft.com/office/drawing/2014/main" id="{1FBC7C6A-319E-1614-5585-E7DBF8AE2B8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9318889">
            <a:off x="9759333" y="917947"/>
            <a:ext cx="557227" cy="557227"/>
          </a:xfrm>
          <a:prstGeom prst="rect">
            <a:avLst/>
          </a:prstGeom>
        </p:spPr>
      </p:pic>
    </p:spTree>
    <p:extLst>
      <p:ext uri="{BB962C8B-B14F-4D97-AF65-F5344CB8AC3E}">
        <p14:creationId xmlns:p14="http://schemas.microsoft.com/office/powerpoint/2010/main" val="10069969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object 2"/>
          <p:cNvSpPr txBox="1">
            <a:spLocks noGrp="1"/>
          </p:cNvSpPr>
          <p:nvPr>
            <p:ph sz="half" idx="2"/>
          </p:nvPr>
        </p:nvSpPr>
        <p:spPr>
          <a:xfrm>
            <a:off x="650850" y="757546"/>
            <a:ext cx="9519976" cy="522333"/>
          </a:xfrm>
          <a:prstGeom prst="rect">
            <a:avLst/>
          </a:prstGeom>
        </p:spPr>
        <p:txBody>
          <a:bodyPr vert="horz" wrap="square" lIns="0" tIns="6931" rIns="0" bIns="0" rtlCol="0" anchor="t">
            <a:spAutoFit/>
          </a:bodyPr>
          <a:lstStyle/>
          <a:p>
            <a:pPr marL="7620" marR="2540">
              <a:lnSpc>
                <a:spcPct val="100699"/>
              </a:lnSpc>
              <a:spcBef>
                <a:spcPts val="55"/>
              </a:spcBef>
            </a:pPr>
            <a:r>
              <a:rPr lang="nl-BE" sz="3400">
                <a:ea typeface="ＭＳ Ｐゴシック"/>
              </a:rPr>
              <a:t>FEN in praktijk: ecologisch bermbeheer</a:t>
            </a:r>
            <a:endParaRPr lang="nl-BE" sz="3400" spc="-12"/>
          </a:p>
        </p:txBody>
      </p:sp>
      <p:sp>
        <p:nvSpPr>
          <p:cNvPr id="4" name="Tijdelijke aanduiding voor inhoud 3">
            <a:extLst>
              <a:ext uri="{FF2B5EF4-FFF2-40B4-BE49-F238E27FC236}">
                <a16:creationId xmlns:a16="http://schemas.microsoft.com/office/drawing/2014/main" id="{CCC145A0-CD31-FA27-F309-E384D0DD87C7}"/>
              </a:ext>
            </a:extLst>
          </p:cNvPr>
          <p:cNvSpPr txBox="1">
            <a:spLocks/>
          </p:cNvSpPr>
          <p:nvPr/>
        </p:nvSpPr>
        <p:spPr>
          <a:xfrm>
            <a:off x="567771" y="1439659"/>
            <a:ext cx="7006285" cy="4495800"/>
          </a:xfrm>
          <a:prstGeom prst="rect">
            <a:avLst/>
          </a:prstGeom>
        </p:spPr>
        <p:txBody>
          <a:bodyPr lIns="91440" tIns="45720" rIns="91440" bIns="45720" anchor="t"/>
          <a:lstStyle>
            <a:lvl1pPr marL="0">
              <a:defRPr>
                <a:latin typeface="+mn-lt"/>
                <a:ea typeface="+mn-ea"/>
                <a:cs typeface="+mn-cs"/>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a:lstStyle>
          <a:p>
            <a:pPr marL="342900" indent="-342900" fontAlgn="auto">
              <a:spcBef>
                <a:spcPts val="0"/>
              </a:spcBef>
              <a:spcAft>
                <a:spcPts val="0"/>
              </a:spcAft>
              <a:buFont typeface="Arial" panose="020B0604020202020204" pitchFamily="34" charset="0"/>
              <a:buChar char="•"/>
            </a:pPr>
            <a:r>
              <a:rPr lang="nl-BE" sz="2000">
                <a:solidFill>
                  <a:srgbClr val="262626"/>
                </a:solidFill>
                <a:latin typeface="Museo Sans 300"/>
              </a:rPr>
              <a:t>Bermen in beheer van gemeenten:  +/- 10 000 km of &gt; 1000 hectare (exclusief trage wegen, kernen en lintbebouwing)</a:t>
            </a:r>
          </a:p>
          <a:p>
            <a:pPr marL="342900" indent="-342900">
              <a:spcBef>
                <a:spcPts val="0"/>
              </a:spcBef>
              <a:spcAft>
                <a:spcPts val="0"/>
              </a:spcAft>
              <a:buFont typeface="Arial" panose="020B0604020202020204" pitchFamily="34" charset="0"/>
              <a:buChar char="•"/>
            </a:pPr>
            <a:endParaRPr lang="nl-BE" sz="2000">
              <a:solidFill>
                <a:srgbClr val="262626"/>
              </a:solidFill>
              <a:latin typeface="Museo Sans 300"/>
            </a:endParaRPr>
          </a:p>
          <a:p>
            <a:pPr marL="342900" indent="-342900">
              <a:spcBef>
                <a:spcPts val="0"/>
              </a:spcBef>
              <a:spcAft>
                <a:spcPts val="0"/>
              </a:spcAft>
              <a:buFont typeface="Arial" panose="020B0604020202020204" pitchFamily="34" charset="0"/>
              <a:buChar char="•"/>
            </a:pPr>
            <a:r>
              <a:rPr lang="nl-BE" sz="2000">
                <a:solidFill>
                  <a:srgbClr val="262626"/>
                </a:solidFill>
                <a:latin typeface="Museo Sans 300"/>
              </a:rPr>
              <a:t>Richtlijnen maaibeheer</a:t>
            </a:r>
          </a:p>
          <a:p>
            <a:pPr marL="620146" lvl="1" indent="-342900">
              <a:spcBef>
                <a:spcPts val="0"/>
              </a:spcBef>
              <a:spcAft>
                <a:spcPts val="0"/>
              </a:spcAft>
              <a:buFont typeface="Arial" panose="020B0604020202020204" pitchFamily="34" charset="0"/>
              <a:buChar char="•"/>
            </a:pPr>
            <a:r>
              <a:rPr lang="nl-BE" sz="2000">
                <a:solidFill>
                  <a:srgbClr val="262626"/>
                </a:solidFill>
                <a:latin typeface="Museo Sans 300"/>
              </a:rPr>
              <a:t>Maaisel afvoeren</a:t>
            </a:r>
          </a:p>
          <a:p>
            <a:pPr marL="620146" lvl="1" indent="-342900">
              <a:spcBef>
                <a:spcPts val="0"/>
              </a:spcBef>
              <a:spcAft>
                <a:spcPts val="0"/>
              </a:spcAft>
              <a:buFont typeface="Arial" panose="020B0604020202020204" pitchFamily="34" charset="0"/>
              <a:buChar char="•"/>
            </a:pPr>
            <a:r>
              <a:rPr lang="nl-BE" sz="2000">
                <a:solidFill>
                  <a:srgbClr val="262626"/>
                </a:solidFill>
                <a:latin typeface="Museo Sans 300"/>
              </a:rPr>
              <a:t>Gefaseerd maaien</a:t>
            </a:r>
          </a:p>
          <a:p>
            <a:pPr marL="342900" indent="-342900">
              <a:spcBef>
                <a:spcPts val="0"/>
              </a:spcBef>
              <a:spcAft>
                <a:spcPts val="0"/>
              </a:spcAft>
              <a:buFont typeface="Arial" panose="020B0604020202020204" pitchFamily="34" charset="0"/>
              <a:buChar char="•"/>
            </a:pPr>
            <a:endParaRPr lang="nl-BE" sz="2000" kern="0">
              <a:solidFill>
                <a:srgbClr val="262626"/>
              </a:solidFill>
              <a:latin typeface="Museo Sans 300"/>
              <a:ea typeface="Calibri"/>
              <a:cs typeface="Calibri"/>
            </a:endParaRPr>
          </a:p>
          <a:p>
            <a:pPr marL="342900" indent="-342900">
              <a:spcBef>
                <a:spcPts val="0"/>
              </a:spcBef>
              <a:spcAft>
                <a:spcPts val="0"/>
              </a:spcAft>
              <a:buFont typeface="Arial" panose="020B0604020202020204" pitchFamily="34" charset="0"/>
              <a:buChar char="•"/>
            </a:pPr>
            <a:r>
              <a:rPr lang="nl-BE" sz="2000" kern="0">
                <a:solidFill>
                  <a:srgbClr val="262626"/>
                </a:solidFill>
                <a:latin typeface="Museo Sans 300"/>
                <a:ea typeface="Calibri"/>
                <a:cs typeface="Calibri"/>
              </a:rPr>
              <a:t>Bermbeheerplan</a:t>
            </a:r>
            <a:endParaRPr lang="nl-BE" kern="0">
              <a:solidFill>
                <a:sysClr val="windowText" lastClr="000000"/>
              </a:solidFill>
              <a:ea typeface="Calibri"/>
              <a:cs typeface="Calibri"/>
            </a:endParaRPr>
          </a:p>
          <a:p>
            <a:pPr marL="276860" lvl="1">
              <a:spcBef>
                <a:spcPts val="0"/>
              </a:spcBef>
              <a:spcAft>
                <a:spcPts val="0"/>
              </a:spcAft>
            </a:pPr>
            <a:endParaRPr lang="nl-BE" kern="0">
              <a:solidFill>
                <a:sysClr val="windowText" lastClr="000000"/>
              </a:solidFill>
              <a:ea typeface="Calibri"/>
              <a:cs typeface="Calibri"/>
            </a:endParaRPr>
          </a:p>
        </p:txBody>
      </p:sp>
      <mc:AlternateContent xmlns:mc="http://schemas.openxmlformats.org/markup-compatibility/2006">
        <mc:Choice xmlns:cx1="http://schemas.microsoft.com/office/drawing/2015/9/8/chartex" Requires="cx1">
          <p:graphicFrame>
            <p:nvGraphicFramePr>
              <p:cNvPr id="36" name="Grafiek 35">
                <a:extLst>
                  <a:ext uri="{FF2B5EF4-FFF2-40B4-BE49-F238E27FC236}">
                    <a16:creationId xmlns:a16="http://schemas.microsoft.com/office/drawing/2014/main" id="{D2BEE645-F93E-99BF-E295-67C6712F2143}"/>
                  </a:ext>
                </a:extLst>
              </p:cNvPr>
              <p:cNvGraphicFramePr/>
              <p:nvPr>
                <p:extLst>
                  <p:ext uri="{D42A27DB-BD31-4B8C-83A1-F6EECF244321}">
                    <p14:modId xmlns:p14="http://schemas.microsoft.com/office/powerpoint/2010/main" val="1205464661"/>
                  </p:ext>
                </p:extLst>
              </p:nvPr>
            </p:nvGraphicFramePr>
            <p:xfrm>
              <a:off x="221654" y="4018982"/>
              <a:ext cx="7075074" cy="2911366"/>
            </p:xfrm>
            <a:graphic>
              <a:graphicData uri="http://schemas.microsoft.com/office/drawing/2014/chartex">
                <cx:chart xmlns:cx="http://schemas.microsoft.com/office/drawing/2014/chartex" xmlns:r="http://schemas.openxmlformats.org/officeDocument/2006/relationships" r:id="rId4"/>
              </a:graphicData>
            </a:graphic>
          </p:graphicFrame>
        </mc:Choice>
        <mc:Fallback>
          <p:pic>
            <p:nvPicPr>
              <p:cNvPr id="36" name="Grafiek 35">
                <a:extLst>
                  <a:ext uri="{FF2B5EF4-FFF2-40B4-BE49-F238E27FC236}">
                    <a16:creationId xmlns:a16="http://schemas.microsoft.com/office/drawing/2014/main" id="{D2BEE645-F93E-99BF-E295-67C6712F2143}"/>
                  </a:ext>
                </a:extLst>
              </p:cNvPr>
              <p:cNvPicPr>
                <a:picLocks noGrp="1" noRot="1" noChangeAspect="1" noMove="1" noResize="1" noEditPoints="1" noAdjustHandles="1" noChangeArrowheads="1" noChangeShapeType="1"/>
              </p:cNvPicPr>
              <p:nvPr/>
            </p:nvPicPr>
            <p:blipFill>
              <a:blip r:embed="rId5"/>
              <a:stretch>
                <a:fillRect/>
              </a:stretch>
            </p:blipFill>
            <p:spPr>
              <a:xfrm>
                <a:off x="221654" y="4018982"/>
                <a:ext cx="7075074" cy="2911366"/>
              </a:xfrm>
              <a:prstGeom prst="rect">
                <a:avLst/>
              </a:prstGeom>
            </p:spPr>
          </p:pic>
        </mc:Fallback>
      </mc:AlternateContent>
      <p:pic>
        <p:nvPicPr>
          <p:cNvPr id="1026" name="Picture 2">
            <a:extLst>
              <a:ext uri="{FF2B5EF4-FFF2-40B4-BE49-F238E27FC236}">
                <a16:creationId xmlns:a16="http://schemas.microsoft.com/office/drawing/2014/main" id="{D5FF6D61-1BE4-503B-6863-3BCA9DDBCDD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13345" y="1439659"/>
            <a:ext cx="4220037" cy="1901215"/>
          </a:xfrm>
          <a:prstGeom prst="rect">
            <a:avLst/>
          </a:prstGeom>
          <a:noFill/>
          <a:extLst>
            <a:ext uri="{909E8E84-426E-40DD-AFC4-6F175D3DCCD1}">
              <a14:hiddenFill xmlns:a14="http://schemas.microsoft.com/office/drawing/2010/main">
                <a:solidFill>
                  <a:srgbClr val="FFFFFF"/>
                </a:solidFill>
              </a14:hiddenFill>
            </a:ext>
          </a:extLst>
        </p:spPr>
      </p:pic>
      <p:pic>
        <p:nvPicPr>
          <p:cNvPr id="6" name="Graphic 5" descr="Dubbeltikken met effen opvulling">
            <a:hlinkClick r:id="rId7"/>
            <a:extLst>
              <a:ext uri="{FF2B5EF4-FFF2-40B4-BE49-F238E27FC236}">
                <a16:creationId xmlns:a16="http://schemas.microsoft.com/office/drawing/2014/main" id="{66373028-4457-B396-1BB4-0BC8627D3F9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19318889">
            <a:off x="10978531" y="478932"/>
            <a:ext cx="557227" cy="557227"/>
          </a:xfrm>
          <a:prstGeom prst="rect">
            <a:avLst/>
          </a:prstGeom>
        </p:spPr>
      </p:pic>
      <p:pic>
        <p:nvPicPr>
          <p:cNvPr id="8" name="Afbeelding 7">
            <a:extLst>
              <a:ext uri="{FF2B5EF4-FFF2-40B4-BE49-F238E27FC236}">
                <a16:creationId xmlns:a16="http://schemas.microsoft.com/office/drawing/2014/main" id="{1CDDF94E-0513-01B5-D62A-45B2AF5395D1}"/>
              </a:ext>
            </a:extLst>
          </p:cNvPr>
          <p:cNvPicPr>
            <a:picLocks noChangeAspect="1"/>
          </p:cNvPicPr>
          <p:nvPr/>
        </p:nvPicPr>
        <p:blipFill>
          <a:blip r:embed="rId10"/>
          <a:stretch>
            <a:fillRect/>
          </a:stretch>
        </p:blipFill>
        <p:spPr>
          <a:xfrm>
            <a:off x="7713344" y="3429000"/>
            <a:ext cx="4220038" cy="2762915"/>
          </a:xfrm>
          <a:prstGeom prst="rect">
            <a:avLst/>
          </a:prstGeom>
        </p:spPr>
      </p:pic>
    </p:spTree>
    <p:extLst>
      <p:ext uri="{BB962C8B-B14F-4D97-AF65-F5344CB8AC3E}">
        <p14:creationId xmlns:p14="http://schemas.microsoft.com/office/powerpoint/2010/main" val="1457310260"/>
      </p:ext>
    </p:extLst>
  </p:cSld>
  <p:clrMapOvr>
    <a:overrideClrMapping bg1="lt1" tx1="dk1" bg2="lt2" tx2="dk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sz="half" idx="2"/>
          </p:nvPr>
        </p:nvSpPr>
        <p:spPr>
          <a:xfrm>
            <a:off x="595633" y="757546"/>
            <a:ext cx="11209627" cy="518485"/>
          </a:xfrm>
          <a:prstGeom prst="rect">
            <a:avLst/>
          </a:prstGeom>
        </p:spPr>
        <p:txBody>
          <a:bodyPr vert="horz" wrap="square" lIns="0" tIns="6931" rIns="0" bIns="0" rtlCol="0" anchor="t">
            <a:spAutoFit/>
          </a:bodyPr>
          <a:lstStyle/>
          <a:p>
            <a:pPr marL="7620" marR="2540">
              <a:lnSpc>
                <a:spcPct val="100699"/>
              </a:lnSpc>
              <a:spcBef>
                <a:spcPts val="55"/>
              </a:spcBef>
            </a:pPr>
            <a:r>
              <a:rPr lang="nl-BE" sz="3400">
                <a:ea typeface="ＭＳ Ｐゴシック"/>
              </a:rPr>
              <a:t>FEN in praktijk: onderhoud en beheer van faunapassages</a:t>
            </a:r>
            <a:endParaRPr lang="en-US" sz="3400" spc="-12"/>
          </a:p>
        </p:txBody>
      </p:sp>
      <p:grpSp>
        <p:nvGrpSpPr>
          <p:cNvPr id="5" name="object 5"/>
          <p:cNvGrpSpPr/>
          <p:nvPr/>
        </p:nvGrpSpPr>
        <p:grpSpPr>
          <a:xfrm>
            <a:off x="428" y="5673410"/>
            <a:ext cx="12191144" cy="1184459"/>
            <a:chOff x="0" y="9355874"/>
            <a:chExt cx="20104100" cy="1953260"/>
          </a:xfrm>
        </p:grpSpPr>
        <p:sp>
          <p:nvSpPr>
            <p:cNvPr id="6" name="object 6"/>
            <p:cNvSpPr/>
            <p:nvPr/>
          </p:nvSpPr>
          <p:spPr>
            <a:xfrm>
              <a:off x="0" y="9355874"/>
              <a:ext cx="20104100" cy="1953260"/>
            </a:xfrm>
            <a:custGeom>
              <a:avLst/>
              <a:gdLst/>
              <a:ahLst/>
              <a:cxnLst/>
              <a:rect l="l" t="t" r="r" b="b"/>
              <a:pathLst>
                <a:path w="20104100" h="1953259">
                  <a:moveTo>
                    <a:pt x="0" y="0"/>
                  </a:moveTo>
                  <a:lnTo>
                    <a:pt x="0" y="1952681"/>
                  </a:lnTo>
                  <a:lnTo>
                    <a:pt x="20104100" y="1952681"/>
                  </a:lnTo>
                  <a:lnTo>
                    <a:pt x="20104100" y="1084015"/>
                  </a:lnTo>
                  <a:lnTo>
                    <a:pt x="0" y="0"/>
                  </a:lnTo>
                  <a:close/>
                </a:path>
              </a:pathLst>
            </a:custGeom>
            <a:solidFill>
              <a:srgbClr val="FFFFFF"/>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pic>
          <p:nvPicPr>
            <p:cNvPr id="7" name="object 7"/>
            <p:cNvPicPr/>
            <p:nvPr/>
          </p:nvPicPr>
          <p:blipFill>
            <a:blip r:embed="rId3" cstate="print"/>
            <a:stretch>
              <a:fillRect/>
            </a:stretch>
          </p:blipFill>
          <p:spPr>
            <a:xfrm>
              <a:off x="1505250" y="10227988"/>
              <a:ext cx="154225" cy="219427"/>
            </a:xfrm>
            <a:prstGeom prst="rect">
              <a:avLst/>
            </a:prstGeom>
          </p:spPr>
        </p:pic>
        <p:pic>
          <p:nvPicPr>
            <p:cNvPr id="8" name="object 8"/>
            <p:cNvPicPr/>
            <p:nvPr/>
          </p:nvPicPr>
          <p:blipFill>
            <a:blip r:embed="rId4" cstate="print"/>
            <a:stretch>
              <a:fillRect/>
            </a:stretch>
          </p:blipFill>
          <p:spPr>
            <a:xfrm>
              <a:off x="1682349" y="10227998"/>
              <a:ext cx="493150" cy="223125"/>
            </a:xfrm>
            <a:prstGeom prst="rect">
              <a:avLst/>
            </a:prstGeom>
          </p:spPr>
        </p:pic>
        <p:pic>
          <p:nvPicPr>
            <p:cNvPr id="9" name="object 9"/>
            <p:cNvPicPr/>
            <p:nvPr/>
          </p:nvPicPr>
          <p:blipFill>
            <a:blip r:embed="rId5" cstate="print"/>
            <a:stretch>
              <a:fillRect/>
            </a:stretch>
          </p:blipFill>
          <p:spPr>
            <a:xfrm>
              <a:off x="2212080" y="10286101"/>
              <a:ext cx="148330" cy="161314"/>
            </a:xfrm>
            <a:prstGeom prst="rect">
              <a:avLst/>
            </a:prstGeom>
          </p:spPr>
        </p:pic>
        <p:pic>
          <p:nvPicPr>
            <p:cNvPr id="10" name="object 10"/>
            <p:cNvPicPr/>
            <p:nvPr/>
          </p:nvPicPr>
          <p:blipFill>
            <a:blip r:embed="rId6" cstate="print"/>
            <a:stretch>
              <a:fillRect/>
            </a:stretch>
          </p:blipFill>
          <p:spPr>
            <a:xfrm>
              <a:off x="2386686" y="10286103"/>
              <a:ext cx="148676" cy="165021"/>
            </a:xfrm>
            <a:prstGeom prst="rect">
              <a:avLst/>
            </a:prstGeom>
          </p:spPr>
        </p:pic>
        <p:sp>
          <p:nvSpPr>
            <p:cNvPr id="11" name="object 11"/>
            <p:cNvSpPr/>
            <p:nvPr/>
          </p:nvSpPr>
          <p:spPr>
            <a:xfrm>
              <a:off x="2558160" y="10227998"/>
              <a:ext cx="39370" cy="219710"/>
            </a:xfrm>
            <a:custGeom>
              <a:avLst/>
              <a:gdLst/>
              <a:ahLst/>
              <a:cxnLst/>
              <a:rect l="l" t="t" r="r" b="b"/>
              <a:pathLst>
                <a:path w="39369" h="219709">
                  <a:moveTo>
                    <a:pt x="34606" y="61809"/>
                  </a:moveTo>
                  <a:lnTo>
                    <a:pt x="4314" y="61809"/>
                  </a:lnTo>
                  <a:lnTo>
                    <a:pt x="0" y="66448"/>
                  </a:lnTo>
                  <a:lnTo>
                    <a:pt x="0" y="215082"/>
                  </a:lnTo>
                  <a:lnTo>
                    <a:pt x="4314" y="219417"/>
                  </a:lnTo>
                  <a:lnTo>
                    <a:pt x="34606" y="219417"/>
                  </a:lnTo>
                  <a:lnTo>
                    <a:pt x="38930" y="215082"/>
                  </a:lnTo>
                  <a:lnTo>
                    <a:pt x="38930" y="66448"/>
                  </a:lnTo>
                  <a:lnTo>
                    <a:pt x="34606" y="61809"/>
                  </a:lnTo>
                  <a:close/>
                </a:path>
                <a:path w="39369" h="219709">
                  <a:moveTo>
                    <a:pt x="34606" y="0"/>
                  </a:moveTo>
                  <a:lnTo>
                    <a:pt x="4314" y="0"/>
                  </a:lnTo>
                  <a:lnTo>
                    <a:pt x="0" y="4628"/>
                  </a:lnTo>
                  <a:lnTo>
                    <a:pt x="0" y="30585"/>
                  </a:lnTo>
                  <a:lnTo>
                    <a:pt x="4314" y="34909"/>
                  </a:lnTo>
                  <a:lnTo>
                    <a:pt x="34606" y="34909"/>
                  </a:lnTo>
                  <a:lnTo>
                    <a:pt x="39234" y="30585"/>
                  </a:lnTo>
                  <a:lnTo>
                    <a:pt x="39234" y="4628"/>
                  </a:lnTo>
                  <a:lnTo>
                    <a:pt x="34606" y="0"/>
                  </a:lnTo>
                  <a:close/>
                </a:path>
              </a:pathLst>
            </a:custGeom>
            <a:solidFill>
              <a:srgbClr val="4F1C27"/>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pic>
          <p:nvPicPr>
            <p:cNvPr id="12" name="object 12"/>
            <p:cNvPicPr/>
            <p:nvPr/>
          </p:nvPicPr>
          <p:blipFill>
            <a:blip r:embed="rId7" cstate="print"/>
            <a:stretch>
              <a:fillRect/>
            </a:stretch>
          </p:blipFill>
          <p:spPr>
            <a:xfrm>
              <a:off x="2624987" y="10286103"/>
              <a:ext cx="149880" cy="165021"/>
            </a:xfrm>
            <a:prstGeom prst="rect">
              <a:avLst/>
            </a:prstGeom>
          </p:spPr>
        </p:pic>
        <p:pic>
          <p:nvPicPr>
            <p:cNvPr id="13" name="object 13"/>
            <p:cNvPicPr/>
            <p:nvPr/>
          </p:nvPicPr>
          <p:blipFill>
            <a:blip r:embed="rId8" cstate="print"/>
            <a:stretch>
              <a:fillRect/>
            </a:stretch>
          </p:blipFill>
          <p:spPr>
            <a:xfrm>
              <a:off x="1481785" y="10515363"/>
              <a:ext cx="192214" cy="219417"/>
            </a:xfrm>
            <a:prstGeom prst="rect">
              <a:avLst/>
            </a:prstGeom>
          </p:spPr>
        </p:pic>
        <p:pic>
          <p:nvPicPr>
            <p:cNvPr id="14" name="object 14"/>
            <p:cNvPicPr/>
            <p:nvPr/>
          </p:nvPicPr>
          <p:blipFill>
            <a:blip r:embed="rId9" cstate="print"/>
            <a:stretch>
              <a:fillRect/>
            </a:stretch>
          </p:blipFill>
          <p:spPr>
            <a:xfrm>
              <a:off x="1695208" y="10573480"/>
              <a:ext cx="148288" cy="161303"/>
            </a:xfrm>
            <a:prstGeom prst="rect">
              <a:avLst/>
            </a:prstGeom>
          </p:spPr>
        </p:pic>
        <p:sp>
          <p:nvSpPr>
            <p:cNvPr id="15" name="object 15"/>
            <p:cNvSpPr/>
            <p:nvPr/>
          </p:nvSpPr>
          <p:spPr>
            <a:xfrm>
              <a:off x="1862963" y="10534224"/>
              <a:ext cx="511175" cy="204470"/>
            </a:xfrm>
            <a:custGeom>
              <a:avLst/>
              <a:gdLst/>
              <a:ahLst/>
              <a:cxnLst/>
              <a:rect l="l" t="t" r="r" b="b"/>
              <a:pathLst>
                <a:path w="511175" h="204470">
                  <a:moveTo>
                    <a:pt x="98577" y="170891"/>
                  </a:moveTo>
                  <a:lnTo>
                    <a:pt x="95186" y="167817"/>
                  </a:lnTo>
                  <a:lnTo>
                    <a:pt x="85636" y="166878"/>
                  </a:lnTo>
                  <a:lnTo>
                    <a:pt x="77101" y="165074"/>
                  </a:lnTo>
                  <a:lnTo>
                    <a:pt x="68884" y="160553"/>
                  </a:lnTo>
                  <a:lnTo>
                    <a:pt x="62712" y="151853"/>
                  </a:lnTo>
                  <a:lnTo>
                    <a:pt x="60274" y="137528"/>
                  </a:lnTo>
                  <a:lnTo>
                    <a:pt x="60274" y="76327"/>
                  </a:lnTo>
                  <a:lnTo>
                    <a:pt x="91465" y="76327"/>
                  </a:lnTo>
                  <a:lnTo>
                    <a:pt x="96113" y="72021"/>
                  </a:lnTo>
                  <a:lnTo>
                    <a:pt x="96113" y="49758"/>
                  </a:lnTo>
                  <a:lnTo>
                    <a:pt x="91465" y="45123"/>
                  </a:lnTo>
                  <a:lnTo>
                    <a:pt x="60274" y="45123"/>
                  </a:lnTo>
                  <a:lnTo>
                    <a:pt x="60274" y="4635"/>
                  </a:lnTo>
                  <a:lnTo>
                    <a:pt x="55626" y="0"/>
                  </a:lnTo>
                  <a:lnTo>
                    <a:pt x="26581" y="0"/>
                  </a:lnTo>
                  <a:lnTo>
                    <a:pt x="21920" y="4635"/>
                  </a:lnTo>
                  <a:lnTo>
                    <a:pt x="21920" y="45123"/>
                  </a:lnTo>
                  <a:lnTo>
                    <a:pt x="4330" y="45123"/>
                  </a:lnTo>
                  <a:lnTo>
                    <a:pt x="0" y="49758"/>
                  </a:lnTo>
                  <a:lnTo>
                    <a:pt x="0" y="72021"/>
                  </a:lnTo>
                  <a:lnTo>
                    <a:pt x="4330" y="76327"/>
                  </a:lnTo>
                  <a:lnTo>
                    <a:pt x="21005" y="76327"/>
                  </a:lnTo>
                  <a:lnTo>
                    <a:pt x="21005" y="144322"/>
                  </a:lnTo>
                  <a:lnTo>
                    <a:pt x="26657" y="171348"/>
                  </a:lnTo>
                  <a:lnTo>
                    <a:pt x="41211" y="189217"/>
                  </a:lnTo>
                  <a:lnTo>
                    <a:pt x="61036" y="199072"/>
                  </a:lnTo>
                  <a:lnTo>
                    <a:pt x="82499" y="202107"/>
                  </a:lnTo>
                  <a:lnTo>
                    <a:pt x="93332" y="202107"/>
                  </a:lnTo>
                  <a:lnTo>
                    <a:pt x="98577" y="198399"/>
                  </a:lnTo>
                  <a:lnTo>
                    <a:pt x="98577" y="170891"/>
                  </a:lnTo>
                  <a:close/>
                </a:path>
                <a:path w="511175" h="204470">
                  <a:moveTo>
                    <a:pt x="351853" y="48831"/>
                  </a:moveTo>
                  <a:lnTo>
                    <a:pt x="347853" y="42964"/>
                  </a:lnTo>
                  <a:lnTo>
                    <a:pt x="316623" y="42964"/>
                  </a:lnTo>
                  <a:lnTo>
                    <a:pt x="312013" y="46672"/>
                  </a:lnTo>
                  <a:lnTo>
                    <a:pt x="310134" y="54381"/>
                  </a:lnTo>
                  <a:lnTo>
                    <a:pt x="285102" y="146494"/>
                  </a:lnTo>
                  <a:lnTo>
                    <a:pt x="282943" y="154825"/>
                  </a:lnTo>
                  <a:lnTo>
                    <a:pt x="281698" y="163182"/>
                  </a:lnTo>
                  <a:lnTo>
                    <a:pt x="281076" y="163182"/>
                  </a:lnTo>
                  <a:lnTo>
                    <a:pt x="280162" y="154825"/>
                  </a:lnTo>
                  <a:lnTo>
                    <a:pt x="277698" y="146494"/>
                  </a:lnTo>
                  <a:lnTo>
                    <a:pt x="262610" y="93637"/>
                  </a:lnTo>
                  <a:lnTo>
                    <a:pt x="251409" y="54381"/>
                  </a:lnTo>
                  <a:lnTo>
                    <a:pt x="249555" y="46990"/>
                  </a:lnTo>
                  <a:lnTo>
                    <a:pt x="244906" y="43268"/>
                  </a:lnTo>
                  <a:lnTo>
                    <a:pt x="217728" y="43268"/>
                  </a:lnTo>
                  <a:lnTo>
                    <a:pt x="212788" y="46990"/>
                  </a:lnTo>
                  <a:lnTo>
                    <a:pt x="211239" y="54381"/>
                  </a:lnTo>
                  <a:lnTo>
                    <a:pt x="184645" y="146494"/>
                  </a:lnTo>
                  <a:lnTo>
                    <a:pt x="182511" y="154825"/>
                  </a:lnTo>
                  <a:lnTo>
                    <a:pt x="181254" y="163182"/>
                  </a:lnTo>
                  <a:lnTo>
                    <a:pt x="180657" y="163182"/>
                  </a:lnTo>
                  <a:lnTo>
                    <a:pt x="179400" y="154825"/>
                  </a:lnTo>
                  <a:lnTo>
                    <a:pt x="177546" y="146494"/>
                  </a:lnTo>
                  <a:lnTo>
                    <a:pt x="152196" y="54381"/>
                  </a:lnTo>
                  <a:lnTo>
                    <a:pt x="150723" y="46990"/>
                  </a:lnTo>
                  <a:lnTo>
                    <a:pt x="150660" y="46672"/>
                  </a:lnTo>
                  <a:lnTo>
                    <a:pt x="146011" y="42964"/>
                  </a:lnTo>
                  <a:lnTo>
                    <a:pt x="114490" y="42964"/>
                  </a:lnTo>
                  <a:lnTo>
                    <a:pt x="110185" y="48831"/>
                  </a:lnTo>
                  <a:lnTo>
                    <a:pt x="112649" y="57480"/>
                  </a:lnTo>
                  <a:lnTo>
                    <a:pt x="153314" y="189445"/>
                  </a:lnTo>
                  <a:lnTo>
                    <a:pt x="155524" y="196850"/>
                  </a:lnTo>
                  <a:lnTo>
                    <a:pt x="155613" y="197154"/>
                  </a:lnTo>
                  <a:lnTo>
                    <a:pt x="160248" y="200571"/>
                  </a:lnTo>
                  <a:lnTo>
                    <a:pt x="196710" y="200571"/>
                  </a:lnTo>
                  <a:lnTo>
                    <a:pt x="201345" y="196850"/>
                  </a:lnTo>
                  <a:lnTo>
                    <a:pt x="203123" y="189788"/>
                  </a:lnTo>
                  <a:lnTo>
                    <a:pt x="203200" y="189445"/>
                  </a:lnTo>
                  <a:lnTo>
                    <a:pt x="211137" y="163182"/>
                  </a:lnTo>
                  <a:lnTo>
                    <a:pt x="226999" y="110629"/>
                  </a:lnTo>
                  <a:lnTo>
                    <a:pt x="229489" y="102298"/>
                  </a:lnTo>
                  <a:lnTo>
                    <a:pt x="231025" y="93637"/>
                  </a:lnTo>
                  <a:lnTo>
                    <a:pt x="231635" y="93637"/>
                  </a:lnTo>
                  <a:lnTo>
                    <a:pt x="232892" y="102298"/>
                  </a:lnTo>
                  <a:lnTo>
                    <a:pt x="235318" y="110629"/>
                  </a:lnTo>
                  <a:lnTo>
                    <a:pt x="259143" y="189445"/>
                  </a:lnTo>
                  <a:lnTo>
                    <a:pt x="260997" y="196850"/>
                  </a:lnTo>
                  <a:lnTo>
                    <a:pt x="265938" y="200571"/>
                  </a:lnTo>
                  <a:lnTo>
                    <a:pt x="301802" y="200571"/>
                  </a:lnTo>
                  <a:lnTo>
                    <a:pt x="306743" y="197154"/>
                  </a:lnTo>
                  <a:lnTo>
                    <a:pt x="308902" y="189788"/>
                  </a:lnTo>
                  <a:lnTo>
                    <a:pt x="317042" y="163182"/>
                  </a:lnTo>
                  <a:lnTo>
                    <a:pt x="349364" y="57480"/>
                  </a:lnTo>
                  <a:lnTo>
                    <a:pt x="351853" y="48831"/>
                  </a:lnTo>
                  <a:close/>
                </a:path>
                <a:path w="511175" h="204470">
                  <a:moveTo>
                    <a:pt x="511035" y="114350"/>
                  </a:moveTo>
                  <a:lnTo>
                    <a:pt x="497662" y="68922"/>
                  </a:lnTo>
                  <a:lnTo>
                    <a:pt x="472135" y="45707"/>
                  </a:lnTo>
                  <a:lnTo>
                    <a:pt x="472135" y="103822"/>
                  </a:lnTo>
                  <a:lnTo>
                    <a:pt x="402272" y="103822"/>
                  </a:lnTo>
                  <a:lnTo>
                    <a:pt x="406933" y="89509"/>
                  </a:lnTo>
                  <a:lnTo>
                    <a:pt x="415124" y="78498"/>
                  </a:lnTo>
                  <a:lnTo>
                    <a:pt x="426389" y="71424"/>
                  </a:lnTo>
                  <a:lnTo>
                    <a:pt x="440296" y="68922"/>
                  </a:lnTo>
                  <a:lnTo>
                    <a:pt x="452742" y="71285"/>
                  </a:lnTo>
                  <a:lnTo>
                    <a:pt x="462699" y="78143"/>
                  </a:lnTo>
                  <a:lnTo>
                    <a:pt x="469404" y="89115"/>
                  </a:lnTo>
                  <a:lnTo>
                    <a:pt x="472135" y="103822"/>
                  </a:lnTo>
                  <a:lnTo>
                    <a:pt x="472135" y="45707"/>
                  </a:lnTo>
                  <a:lnTo>
                    <a:pt x="471017" y="44907"/>
                  </a:lnTo>
                  <a:lnTo>
                    <a:pt x="441210" y="39255"/>
                  </a:lnTo>
                  <a:lnTo>
                    <a:pt x="408762" y="45326"/>
                  </a:lnTo>
                  <a:lnTo>
                    <a:pt x="383451" y="62318"/>
                  </a:lnTo>
                  <a:lnTo>
                    <a:pt x="367017" y="88392"/>
                  </a:lnTo>
                  <a:lnTo>
                    <a:pt x="361264" y="121158"/>
                  </a:lnTo>
                  <a:lnTo>
                    <a:pt x="361162" y="121754"/>
                  </a:lnTo>
                  <a:lnTo>
                    <a:pt x="367042" y="153555"/>
                  </a:lnTo>
                  <a:lnTo>
                    <a:pt x="383921" y="179832"/>
                  </a:lnTo>
                  <a:lnTo>
                    <a:pt x="410578" y="197700"/>
                  </a:lnTo>
                  <a:lnTo>
                    <a:pt x="445858" y="204292"/>
                  </a:lnTo>
                  <a:lnTo>
                    <a:pt x="463207" y="202742"/>
                  </a:lnTo>
                  <a:lnTo>
                    <a:pt x="499313" y="188531"/>
                  </a:lnTo>
                  <a:lnTo>
                    <a:pt x="507339" y="178320"/>
                  </a:lnTo>
                  <a:lnTo>
                    <a:pt x="503631" y="171208"/>
                  </a:lnTo>
                  <a:lnTo>
                    <a:pt x="503440" y="170903"/>
                  </a:lnTo>
                  <a:lnTo>
                    <a:pt x="499922" y="165036"/>
                  </a:lnTo>
                  <a:lnTo>
                    <a:pt x="495909" y="157949"/>
                  </a:lnTo>
                  <a:lnTo>
                    <a:pt x="490347" y="156997"/>
                  </a:lnTo>
                  <a:lnTo>
                    <a:pt x="482638" y="160705"/>
                  </a:lnTo>
                  <a:lnTo>
                    <a:pt x="476224" y="164249"/>
                  </a:lnTo>
                  <a:lnTo>
                    <a:pt x="468287" y="167538"/>
                  </a:lnTo>
                  <a:lnTo>
                    <a:pt x="459016" y="169951"/>
                  </a:lnTo>
                  <a:lnTo>
                    <a:pt x="448627" y="170903"/>
                  </a:lnTo>
                  <a:lnTo>
                    <a:pt x="431546" y="168135"/>
                  </a:lnTo>
                  <a:lnTo>
                    <a:pt x="416979" y="159931"/>
                  </a:lnTo>
                  <a:lnTo>
                    <a:pt x="406425" y="146392"/>
                  </a:lnTo>
                  <a:lnTo>
                    <a:pt x="401320" y="127647"/>
                  </a:lnTo>
                  <a:lnTo>
                    <a:pt x="505206" y="127647"/>
                  </a:lnTo>
                  <a:lnTo>
                    <a:pt x="511035" y="121158"/>
                  </a:lnTo>
                  <a:lnTo>
                    <a:pt x="511035" y="114350"/>
                  </a:lnTo>
                  <a:close/>
                </a:path>
              </a:pathLst>
            </a:custGeom>
            <a:solidFill>
              <a:srgbClr val="4F1C27"/>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pic>
          <p:nvPicPr>
            <p:cNvPr id="16" name="object 16"/>
            <p:cNvPicPr/>
            <p:nvPr/>
          </p:nvPicPr>
          <p:blipFill>
            <a:blip r:embed="rId10" cstate="print"/>
            <a:stretch>
              <a:fillRect/>
            </a:stretch>
          </p:blipFill>
          <p:spPr>
            <a:xfrm>
              <a:off x="2402084" y="10573480"/>
              <a:ext cx="270027" cy="223134"/>
            </a:xfrm>
            <a:prstGeom prst="rect">
              <a:avLst/>
            </a:prstGeom>
          </p:spPr>
        </p:pic>
        <p:pic>
          <p:nvPicPr>
            <p:cNvPr id="17" name="object 17"/>
            <p:cNvPicPr/>
            <p:nvPr/>
          </p:nvPicPr>
          <p:blipFill>
            <a:blip r:embed="rId11" cstate="print"/>
            <a:stretch>
              <a:fillRect/>
            </a:stretch>
          </p:blipFill>
          <p:spPr>
            <a:xfrm>
              <a:off x="2691960" y="10573477"/>
              <a:ext cx="149880" cy="165031"/>
            </a:xfrm>
            <a:prstGeom prst="rect">
              <a:avLst/>
            </a:prstGeom>
          </p:spPr>
        </p:pic>
        <p:pic>
          <p:nvPicPr>
            <p:cNvPr id="18" name="object 18"/>
            <p:cNvPicPr/>
            <p:nvPr/>
          </p:nvPicPr>
          <p:blipFill>
            <a:blip r:embed="rId12" cstate="print"/>
            <a:stretch>
              <a:fillRect/>
            </a:stretch>
          </p:blipFill>
          <p:spPr>
            <a:xfrm>
              <a:off x="2869901" y="10573480"/>
              <a:ext cx="148341" cy="161303"/>
            </a:xfrm>
            <a:prstGeom prst="rect">
              <a:avLst/>
            </a:prstGeom>
          </p:spPr>
        </p:pic>
        <p:sp>
          <p:nvSpPr>
            <p:cNvPr id="19" name="object 19"/>
            <p:cNvSpPr/>
            <p:nvPr/>
          </p:nvSpPr>
          <p:spPr>
            <a:xfrm>
              <a:off x="745793" y="10605976"/>
              <a:ext cx="189865" cy="128270"/>
            </a:xfrm>
            <a:custGeom>
              <a:avLst/>
              <a:gdLst/>
              <a:ahLst/>
              <a:cxnLst/>
              <a:rect l="l" t="t" r="r" b="b"/>
              <a:pathLst>
                <a:path w="189865" h="128270">
                  <a:moveTo>
                    <a:pt x="150435" y="0"/>
                  </a:moveTo>
                  <a:lnTo>
                    <a:pt x="0" y="95274"/>
                  </a:lnTo>
                  <a:lnTo>
                    <a:pt x="87568" y="127933"/>
                  </a:lnTo>
                  <a:lnTo>
                    <a:pt x="159115" y="127933"/>
                  </a:lnTo>
                  <a:lnTo>
                    <a:pt x="189795" y="24899"/>
                  </a:lnTo>
                  <a:lnTo>
                    <a:pt x="150435" y="0"/>
                  </a:lnTo>
                  <a:close/>
                </a:path>
              </a:pathLst>
            </a:custGeom>
            <a:solidFill>
              <a:srgbClr val="880B3D"/>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20" name="object 20"/>
            <p:cNvSpPr/>
            <p:nvPr/>
          </p:nvSpPr>
          <p:spPr>
            <a:xfrm>
              <a:off x="896226" y="10569484"/>
              <a:ext cx="57785" cy="61594"/>
            </a:xfrm>
            <a:custGeom>
              <a:avLst/>
              <a:gdLst/>
              <a:ahLst/>
              <a:cxnLst/>
              <a:rect l="l" t="t" r="r" b="b"/>
              <a:pathLst>
                <a:path w="57784" h="61595">
                  <a:moveTo>
                    <a:pt x="57684" y="0"/>
                  </a:moveTo>
                  <a:lnTo>
                    <a:pt x="0" y="36491"/>
                  </a:lnTo>
                  <a:lnTo>
                    <a:pt x="39360" y="61390"/>
                  </a:lnTo>
                  <a:lnTo>
                    <a:pt x="57684" y="0"/>
                  </a:lnTo>
                  <a:close/>
                </a:path>
              </a:pathLst>
            </a:custGeom>
            <a:solidFill>
              <a:srgbClr val="CC0935"/>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21" name="object 21"/>
            <p:cNvSpPr/>
            <p:nvPr/>
          </p:nvSpPr>
          <p:spPr>
            <a:xfrm>
              <a:off x="1113368" y="10445468"/>
              <a:ext cx="90805" cy="94615"/>
            </a:xfrm>
            <a:custGeom>
              <a:avLst/>
              <a:gdLst/>
              <a:ahLst/>
              <a:cxnLst/>
              <a:rect l="l" t="t" r="r" b="b"/>
              <a:pathLst>
                <a:path w="90805" h="94615">
                  <a:moveTo>
                    <a:pt x="36313" y="0"/>
                  </a:moveTo>
                  <a:lnTo>
                    <a:pt x="0" y="22994"/>
                  </a:lnTo>
                  <a:lnTo>
                    <a:pt x="90196" y="94112"/>
                  </a:lnTo>
                  <a:lnTo>
                    <a:pt x="36313" y="0"/>
                  </a:lnTo>
                  <a:close/>
                </a:path>
              </a:pathLst>
            </a:custGeom>
            <a:solidFill>
              <a:srgbClr val="A41023"/>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22" name="object 22"/>
            <p:cNvSpPr/>
            <p:nvPr/>
          </p:nvSpPr>
          <p:spPr>
            <a:xfrm>
              <a:off x="684450" y="10489397"/>
              <a:ext cx="212090" cy="212090"/>
            </a:xfrm>
            <a:custGeom>
              <a:avLst/>
              <a:gdLst/>
              <a:ahLst/>
              <a:cxnLst/>
              <a:rect l="l" t="t" r="r" b="b"/>
              <a:pathLst>
                <a:path w="212090" h="212090">
                  <a:moveTo>
                    <a:pt x="27590" y="0"/>
                  </a:moveTo>
                  <a:lnTo>
                    <a:pt x="0" y="188968"/>
                  </a:lnTo>
                  <a:lnTo>
                    <a:pt x="61338" y="211857"/>
                  </a:lnTo>
                  <a:lnTo>
                    <a:pt x="211773" y="116582"/>
                  </a:lnTo>
                  <a:lnTo>
                    <a:pt x="27590" y="0"/>
                  </a:lnTo>
                  <a:close/>
                </a:path>
              </a:pathLst>
            </a:custGeom>
            <a:solidFill>
              <a:srgbClr val="B90845"/>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23" name="object 23"/>
            <p:cNvSpPr/>
            <p:nvPr/>
          </p:nvSpPr>
          <p:spPr>
            <a:xfrm>
              <a:off x="859352" y="10061167"/>
              <a:ext cx="121920" cy="123189"/>
            </a:xfrm>
            <a:custGeom>
              <a:avLst/>
              <a:gdLst/>
              <a:ahLst/>
              <a:cxnLst/>
              <a:rect l="l" t="t" r="r" b="b"/>
              <a:pathLst>
                <a:path w="121919" h="123190">
                  <a:moveTo>
                    <a:pt x="70301" y="0"/>
                  </a:moveTo>
                  <a:lnTo>
                    <a:pt x="0" y="122781"/>
                  </a:lnTo>
                  <a:lnTo>
                    <a:pt x="121336" y="89138"/>
                  </a:lnTo>
                  <a:lnTo>
                    <a:pt x="70301" y="0"/>
                  </a:lnTo>
                  <a:close/>
                </a:path>
              </a:pathLst>
            </a:custGeom>
            <a:solidFill>
              <a:srgbClr val="EE7203"/>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24" name="object 24"/>
            <p:cNvSpPr/>
            <p:nvPr/>
          </p:nvSpPr>
          <p:spPr>
            <a:xfrm>
              <a:off x="1170973" y="10614784"/>
              <a:ext cx="144145" cy="119380"/>
            </a:xfrm>
            <a:custGeom>
              <a:avLst/>
              <a:gdLst/>
              <a:ahLst/>
              <a:cxnLst/>
              <a:rect l="l" t="t" r="r" b="b"/>
              <a:pathLst>
                <a:path w="144144" h="119379">
                  <a:moveTo>
                    <a:pt x="75641" y="0"/>
                  </a:moveTo>
                  <a:lnTo>
                    <a:pt x="0" y="119127"/>
                  </a:lnTo>
                  <a:lnTo>
                    <a:pt x="143859" y="119127"/>
                  </a:lnTo>
                  <a:lnTo>
                    <a:pt x="75641" y="0"/>
                  </a:lnTo>
                  <a:close/>
                </a:path>
              </a:pathLst>
            </a:custGeom>
            <a:solidFill>
              <a:srgbClr val="8F0A26"/>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25" name="object 25"/>
            <p:cNvSpPr/>
            <p:nvPr/>
          </p:nvSpPr>
          <p:spPr>
            <a:xfrm>
              <a:off x="935591" y="10468465"/>
              <a:ext cx="311150" cy="266065"/>
            </a:xfrm>
            <a:custGeom>
              <a:avLst/>
              <a:gdLst/>
              <a:ahLst/>
              <a:cxnLst/>
              <a:rect l="l" t="t" r="r" b="b"/>
              <a:pathLst>
                <a:path w="311150" h="266065">
                  <a:moveTo>
                    <a:pt x="177774" y="0"/>
                  </a:moveTo>
                  <a:lnTo>
                    <a:pt x="18313" y="101012"/>
                  </a:lnTo>
                  <a:lnTo>
                    <a:pt x="0" y="162413"/>
                  </a:lnTo>
                  <a:lnTo>
                    <a:pt x="162738" y="265447"/>
                  </a:lnTo>
                  <a:lnTo>
                    <a:pt x="235385" y="265447"/>
                  </a:lnTo>
                  <a:lnTo>
                    <a:pt x="311016" y="146320"/>
                  </a:lnTo>
                  <a:lnTo>
                    <a:pt x="267970" y="71118"/>
                  </a:lnTo>
                  <a:lnTo>
                    <a:pt x="177774" y="0"/>
                  </a:lnTo>
                  <a:close/>
                </a:path>
              </a:pathLst>
            </a:custGeom>
            <a:solidFill>
              <a:srgbClr val="AE1122"/>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26" name="object 26"/>
            <p:cNvSpPr/>
            <p:nvPr/>
          </p:nvSpPr>
          <p:spPr>
            <a:xfrm>
              <a:off x="904907" y="10630878"/>
              <a:ext cx="193675" cy="103505"/>
            </a:xfrm>
            <a:custGeom>
              <a:avLst/>
              <a:gdLst/>
              <a:ahLst/>
              <a:cxnLst/>
              <a:rect l="l" t="t" r="r" b="b"/>
              <a:pathLst>
                <a:path w="193675" h="103504">
                  <a:moveTo>
                    <a:pt x="30679" y="0"/>
                  </a:moveTo>
                  <a:lnTo>
                    <a:pt x="0" y="103033"/>
                  </a:lnTo>
                  <a:lnTo>
                    <a:pt x="193428" y="103033"/>
                  </a:lnTo>
                  <a:lnTo>
                    <a:pt x="30679" y="0"/>
                  </a:lnTo>
                  <a:close/>
                </a:path>
              </a:pathLst>
            </a:custGeom>
            <a:solidFill>
              <a:srgbClr val="CC0935"/>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27" name="object 27"/>
            <p:cNvSpPr/>
            <p:nvPr/>
          </p:nvSpPr>
          <p:spPr>
            <a:xfrm>
              <a:off x="953911" y="10385830"/>
              <a:ext cx="160020" cy="184150"/>
            </a:xfrm>
            <a:custGeom>
              <a:avLst/>
              <a:gdLst/>
              <a:ahLst/>
              <a:cxnLst/>
              <a:rect l="l" t="t" r="r" b="b"/>
              <a:pathLst>
                <a:path w="160019" h="184150">
                  <a:moveTo>
                    <a:pt x="54678" y="0"/>
                  </a:moveTo>
                  <a:lnTo>
                    <a:pt x="0" y="183648"/>
                  </a:lnTo>
                  <a:lnTo>
                    <a:pt x="159461" y="82636"/>
                  </a:lnTo>
                  <a:lnTo>
                    <a:pt x="54678" y="0"/>
                  </a:lnTo>
                  <a:close/>
                </a:path>
              </a:pathLst>
            </a:custGeom>
            <a:solidFill>
              <a:srgbClr val="D70926"/>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28" name="object 28"/>
            <p:cNvSpPr/>
            <p:nvPr/>
          </p:nvSpPr>
          <p:spPr>
            <a:xfrm>
              <a:off x="691797" y="10424811"/>
              <a:ext cx="29845" cy="64769"/>
            </a:xfrm>
            <a:custGeom>
              <a:avLst/>
              <a:gdLst/>
              <a:ahLst/>
              <a:cxnLst/>
              <a:rect l="l" t="t" r="r" b="b"/>
              <a:pathLst>
                <a:path w="29845" h="64770">
                  <a:moveTo>
                    <a:pt x="29653" y="0"/>
                  </a:moveTo>
                  <a:lnTo>
                    <a:pt x="0" y="51757"/>
                  </a:lnTo>
                  <a:lnTo>
                    <a:pt x="20240" y="64584"/>
                  </a:lnTo>
                  <a:lnTo>
                    <a:pt x="29653" y="0"/>
                  </a:lnTo>
                  <a:close/>
                </a:path>
              </a:pathLst>
            </a:custGeom>
            <a:solidFill>
              <a:srgbClr val="E73B2B"/>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29" name="object 29"/>
            <p:cNvSpPr/>
            <p:nvPr/>
          </p:nvSpPr>
          <p:spPr>
            <a:xfrm>
              <a:off x="676335" y="10678365"/>
              <a:ext cx="69850" cy="55880"/>
            </a:xfrm>
            <a:custGeom>
              <a:avLst/>
              <a:gdLst/>
              <a:ahLst/>
              <a:cxnLst/>
              <a:rect l="l" t="t" r="r" b="b"/>
              <a:pathLst>
                <a:path w="69850" h="55879">
                  <a:moveTo>
                    <a:pt x="8114" y="0"/>
                  </a:moveTo>
                  <a:lnTo>
                    <a:pt x="0" y="55548"/>
                  </a:lnTo>
                  <a:lnTo>
                    <a:pt x="17905" y="55548"/>
                  </a:lnTo>
                  <a:lnTo>
                    <a:pt x="69453" y="22889"/>
                  </a:lnTo>
                  <a:lnTo>
                    <a:pt x="8114" y="0"/>
                  </a:lnTo>
                  <a:close/>
                </a:path>
              </a:pathLst>
            </a:custGeom>
            <a:solidFill>
              <a:srgbClr val="E50051"/>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30" name="object 30"/>
            <p:cNvSpPr/>
            <p:nvPr/>
          </p:nvSpPr>
          <p:spPr>
            <a:xfrm>
              <a:off x="955075" y="10329370"/>
              <a:ext cx="70485" cy="56515"/>
            </a:xfrm>
            <a:custGeom>
              <a:avLst/>
              <a:gdLst/>
              <a:ahLst/>
              <a:cxnLst/>
              <a:rect l="l" t="t" r="r" b="b"/>
              <a:pathLst>
                <a:path w="70484" h="56515">
                  <a:moveTo>
                    <a:pt x="70353" y="0"/>
                  </a:moveTo>
                  <a:lnTo>
                    <a:pt x="0" y="14250"/>
                  </a:lnTo>
                  <a:lnTo>
                    <a:pt x="53506" y="56459"/>
                  </a:lnTo>
                  <a:lnTo>
                    <a:pt x="70353" y="0"/>
                  </a:lnTo>
                  <a:close/>
                </a:path>
              </a:pathLst>
            </a:custGeom>
            <a:solidFill>
              <a:srgbClr val="D70926"/>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31" name="object 31"/>
            <p:cNvSpPr/>
            <p:nvPr/>
          </p:nvSpPr>
          <p:spPr>
            <a:xfrm>
              <a:off x="694235" y="10701253"/>
              <a:ext cx="139700" cy="33020"/>
            </a:xfrm>
            <a:custGeom>
              <a:avLst/>
              <a:gdLst/>
              <a:ahLst/>
              <a:cxnLst/>
              <a:rect l="l" t="t" r="r" b="b"/>
              <a:pathLst>
                <a:path w="139700" h="33020">
                  <a:moveTo>
                    <a:pt x="51558" y="0"/>
                  </a:moveTo>
                  <a:lnTo>
                    <a:pt x="0" y="32658"/>
                  </a:lnTo>
                  <a:lnTo>
                    <a:pt x="139126" y="32658"/>
                  </a:lnTo>
                  <a:lnTo>
                    <a:pt x="51558" y="0"/>
                  </a:lnTo>
                  <a:close/>
                </a:path>
              </a:pathLst>
            </a:custGeom>
            <a:solidFill>
              <a:srgbClr val="6F1231"/>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32" name="object 32"/>
            <p:cNvSpPr/>
            <p:nvPr/>
          </p:nvSpPr>
          <p:spPr>
            <a:xfrm>
              <a:off x="544490" y="10645114"/>
              <a:ext cx="140335" cy="88900"/>
            </a:xfrm>
            <a:custGeom>
              <a:avLst/>
              <a:gdLst/>
              <a:ahLst/>
              <a:cxnLst/>
              <a:rect l="l" t="t" r="r" b="b"/>
              <a:pathLst>
                <a:path w="140334" h="88900">
                  <a:moveTo>
                    <a:pt x="50836" y="0"/>
                  </a:moveTo>
                  <a:lnTo>
                    <a:pt x="0" y="88803"/>
                  </a:lnTo>
                  <a:lnTo>
                    <a:pt x="131849" y="88803"/>
                  </a:lnTo>
                  <a:lnTo>
                    <a:pt x="139964" y="33255"/>
                  </a:lnTo>
                  <a:lnTo>
                    <a:pt x="50836" y="0"/>
                  </a:lnTo>
                  <a:close/>
                </a:path>
              </a:pathLst>
            </a:custGeom>
            <a:solidFill>
              <a:srgbClr val="E94884"/>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33" name="object 33"/>
            <p:cNvSpPr/>
            <p:nvPr/>
          </p:nvSpPr>
          <p:spPr>
            <a:xfrm>
              <a:off x="595323" y="10476575"/>
              <a:ext cx="116839" cy="201930"/>
            </a:xfrm>
            <a:custGeom>
              <a:avLst/>
              <a:gdLst/>
              <a:ahLst/>
              <a:cxnLst/>
              <a:rect l="l" t="t" r="r" b="b"/>
              <a:pathLst>
                <a:path w="116840" h="201929">
                  <a:moveTo>
                    <a:pt x="96478" y="0"/>
                  </a:moveTo>
                  <a:lnTo>
                    <a:pt x="0" y="168539"/>
                  </a:lnTo>
                  <a:lnTo>
                    <a:pt x="89128" y="201784"/>
                  </a:lnTo>
                  <a:lnTo>
                    <a:pt x="116718" y="12816"/>
                  </a:lnTo>
                  <a:lnTo>
                    <a:pt x="96478" y="0"/>
                  </a:lnTo>
                  <a:close/>
                </a:path>
              </a:pathLst>
            </a:custGeom>
            <a:solidFill>
              <a:srgbClr val="E50051"/>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34" name="object 34"/>
            <p:cNvSpPr/>
            <p:nvPr/>
          </p:nvSpPr>
          <p:spPr>
            <a:xfrm>
              <a:off x="712042" y="10343616"/>
              <a:ext cx="296545" cy="262890"/>
            </a:xfrm>
            <a:custGeom>
              <a:avLst/>
              <a:gdLst/>
              <a:ahLst/>
              <a:cxnLst/>
              <a:rect l="l" t="t" r="r" b="b"/>
              <a:pathLst>
                <a:path w="296544" h="262890">
                  <a:moveTo>
                    <a:pt x="243039" y="0"/>
                  </a:moveTo>
                  <a:lnTo>
                    <a:pt x="31297" y="42982"/>
                  </a:lnTo>
                  <a:lnTo>
                    <a:pt x="9402" y="81191"/>
                  </a:lnTo>
                  <a:lnTo>
                    <a:pt x="0" y="145775"/>
                  </a:lnTo>
                  <a:lnTo>
                    <a:pt x="184182" y="262358"/>
                  </a:lnTo>
                  <a:lnTo>
                    <a:pt x="241866" y="225867"/>
                  </a:lnTo>
                  <a:lnTo>
                    <a:pt x="296545" y="42208"/>
                  </a:lnTo>
                  <a:lnTo>
                    <a:pt x="243039" y="0"/>
                  </a:lnTo>
                  <a:close/>
                </a:path>
              </a:pathLst>
            </a:custGeom>
            <a:solidFill>
              <a:srgbClr val="E62A32"/>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pic>
          <p:nvPicPr>
            <p:cNvPr id="35" name="object 35"/>
            <p:cNvPicPr/>
            <p:nvPr/>
          </p:nvPicPr>
          <p:blipFill>
            <a:blip r:embed="rId13" cstate="print"/>
            <a:stretch>
              <a:fillRect/>
            </a:stretch>
          </p:blipFill>
          <p:spPr>
            <a:xfrm>
              <a:off x="743344" y="10150314"/>
              <a:ext cx="406335" cy="318149"/>
            </a:xfrm>
            <a:prstGeom prst="rect">
              <a:avLst/>
            </a:prstGeom>
          </p:spPr>
        </p:pic>
      </p:grpSp>
      <p:pic>
        <p:nvPicPr>
          <p:cNvPr id="36" name="Afbeelding 35">
            <a:extLst>
              <a:ext uri="{FF2B5EF4-FFF2-40B4-BE49-F238E27FC236}">
                <a16:creationId xmlns:a16="http://schemas.microsoft.com/office/drawing/2014/main" id="{8B2241A8-0B1E-94A3-9B60-94AE562C6897}"/>
              </a:ext>
            </a:extLst>
          </p:cNvPr>
          <p:cNvPicPr>
            <a:picLocks noChangeAspect="1"/>
          </p:cNvPicPr>
          <p:nvPr/>
        </p:nvPicPr>
        <p:blipFill>
          <a:blip r:embed="rId14"/>
          <a:stretch>
            <a:fillRect/>
          </a:stretch>
        </p:blipFill>
        <p:spPr>
          <a:xfrm>
            <a:off x="9644675" y="2319175"/>
            <a:ext cx="2436077" cy="3333358"/>
          </a:xfrm>
          <a:prstGeom prst="rect">
            <a:avLst/>
          </a:prstGeom>
        </p:spPr>
      </p:pic>
      <p:pic>
        <p:nvPicPr>
          <p:cNvPr id="39" name="Afbeelding 38">
            <a:extLst>
              <a:ext uri="{FF2B5EF4-FFF2-40B4-BE49-F238E27FC236}">
                <a16:creationId xmlns:a16="http://schemas.microsoft.com/office/drawing/2014/main" id="{1948FE8C-5830-1D08-53A5-9EFF55FD6713}"/>
              </a:ext>
            </a:extLst>
          </p:cNvPr>
          <p:cNvPicPr>
            <a:picLocks noChangeAspect="1"/>
          </p:cNvPicPr>
          <p:nvPr/>
        </p:nvPicPr>
        <p:blipFill>
          <a:blip r:embed="rId15"/>
          <a:srcRect t="92" r="15385" b="208"/>
          <a:stretch/>
        </p:blipFill>
        <p:spPr>
          <a:xfrm>
            <a:off x="4562239" y="1944193"/>
            <a:ext cx="4593870" cy="3718516"/>
          </a:xfrm>
          <a:prstGeom prst="rect">
            <a:avLst/>
          </a:prstGeom>
        </p:spPr>
      </p:pic>
      <p:pic>
        <p:nvPicPr>
          <p:cNvPr id="41" name="Afbeelding 40">
            <a:extLst>
              <a:ext uri="{FF2B5EF4-FFF2-40B4-BE49-F238E27FC236}">
                <a16:creationId xmlns:a16="http://schemas.microsoft.com/office/drawing/2014/main" id="{15C534EC-996A-8DD4-E4CA-E34A7AF4AA14}"/>
              </a:ext>
            </a:extLst>
          </p:cNvPr>
          <p:cNvPicPr>
            <a:picLocks noChangeAspect="1"/>
          </p:cNvPicPr>
          <p:nvPr/>
        </p:nvPicPr>
        <p:blipFill>
          <a:blip r:embed="rId16"/>
          <a:stretch>
            <a:fillRect/>
          </a:stretch>
        </p:blipFill>
        <p:spPr>
          <a:xfrm>
            <a:off x="3922080" y="1944192"/>
            <a:ext cx="1653017" cy="3725236"/>
          </a:xfrm>
          <a:prstGeom prst="rect">
            <a:avLst/>
          </a:prstGeom>
        </p:spPr>
      </p:pic>
      <p:sp>
        <p:nvSpPr>
          <p:cNvPr id="42" name="Tekstvak 41">
            <a:extLst>
              <a:ext uri="{FF2B5EF4-FFF2-40B4-BE49-F238E27FC236}">
                <a16:creationId xmlns:a16="http://schemas.microsoft.com/office/drawing/2014/main" id="{4F9D0A67-EE95-D722-9F1D-177838934450}"/>
              </a:ext>
            </a:extLst>
          </p:cNvPr>
          <p:cNvSpPr txBox="1"/>
          <p:nvPr/>
        </p:nvSpPr>
        <p:spPr>
          <a:xfrm>
            <a:off x="9644206" y="1464077"/>
            <a:ext cx="2551811" cy="707886"/>
          </a:xfrm>
          <a:prstGeom prst="rect">
            <a:avLst/>
          </a:prstGeom>
          <a:noFill/>
        </p:spPr>
        <p:txBody>
          <a:bodyPr wrap="square" lIns="91440" tIns="45720" rIns="91440" bIns="45720" rtlCol="0" anchor="t">
            <a:spAutoFit/>
          </a:bodyPr>
          <a:lstStyle/>
          <a:p>
            <a:r>
              <a:rPr lang="nl-BE" sz="2000">
                <a:latin typeface="Museo 700"/>
              </a:rPr>
              <a:t>Onderhoudsrichtlijnen + controlefiches</a:t>
            </a:r>
          </a:p>
        </p:txBody>
      </p:sp>
      <p:sp>
        <p:nvSpPr>
          <p:cNvPr id="43" name="Tekstvak 42">
            <a:extLst>
              <a:ext uri="{FF2B5EF4-FFF2-40B4-BE49-F238E27FC236}">
                <a16:creationId xmlns:a16="http://schemas.microsoft.com/office/drawing/2014/main" id="{F4518510-F679-6C29-7C7F-15678C412E5C}"/>
              </a:ext>
            </a:extLst>
          </p:cNvPr>
          <p:cNvSpPr txBox="1"/>
          <p:nvPr/>
        </p:nvSpPr>
        <p:spPr>
          <a:xfrm>
            <a:off x="3920087" y="1419861"/>
            <a:ext cx="4345791" cy="400110"/>
          </a:xfrm>
          <a:prstGeom prst="rect">
            <a:avLst/>
          </a:prstGeom>
          <a:noFill/>
        </p:spPr>
        <p:txBody>
          <a:bodyPr wrap="square" lIns="91440" tIns="45720" rIns="91440" bIns="45720" rtlCol="0" anchor="t">
            <a:spAutoFit/>
          </a:bodyPr>
          <a:lstStyle/>
          <a:p>
            <a:r>
              <a:rPr lang="nl-BE" sz="2000">
                <a:latin typeface="Museo 700"/>
              </a:rPr>
              <a:t>Databank </a:t>
            </a:r>
            <a:r>
              <a:rPr lang="nl-BE" sz="2000" err="1">
                <a:latin typeface="Museo 700"/>
              </a:rPr>
              <a:t>ontsnipperingsmaatregelen</a:t>
            </a:r>
            <a:endParaRPr lang="nl-BE" sz="2000">
              <a:latin typeface="Museo 700"/>
            </a:endParaRPr>
          </a:p>
        </p:txBody>
      </p:sp>
      <p:pic>
        <p:nvPicPr>
          <p:cNvPr id="38" name="Picture 37">
            <a:extLst>
              <a:ext uri="{FF2B5EF4-FFF2-40B4-BE49-F238E27FC236}">
                <a16:creationId xmlns:a16="http://schemas.microsoft.com/office/drawing/2014/main" id="{13E07414-8D11-D152-E297-960F52A77D27}"/>
              </a:ext>
            </a:extLst>
          </p:cNvPr>
          <p:cNvPicPr>
            <a:picLocks noChangeAspect="1"/>
          </p:cNvPicPr>
          <p:nvPr/>
        </p:nvPicPr>
        <p:blipFill>
          <a:blip r:embed="rId17"/>
          <a:stretch>
            <a:fillRect/>
          </a:stretch>
        </p:blipFill>
        <p:spPr>
          <a:xfrm>
            <a:off x="587418" y="4007090"/>
            <a:ext cx="3094451" cy="1703932"/>
          </a:xfrm>
          <a:prstGeom prst="rect">
            <a:avLst/>
          </a:prstGeom>
        </p:spPr>
      </p:pic>
      <p:pic>
        <p:nvPicPr>
          <p:cNvPr id="40" name="Picture 39">
            <a:extLst>
              <a:ext uri="{FF2B5EF4-FFF2-40B4-BE49-F238E27FC236}">
                <a16:creationId xmlns:a16="http://schemas.microsoft.com/office/drawing/2014/main" id="{8DFE686F-390F-226F-E516-60AA8055EAAE}"/>
              </a:ext>
            </a:extLst>
          </p:cNvPr>
          <p:cNvPicPr>
            <a:picLocks noChangeAspect="1"/>
          </p:cNvPicPr>
          <p:nvPr/>
        </p:nvPicPr>
        <p:blipFill>
          <a:blip r:embed="rId18"/>
          <a:stretch>
            <a:fillRect/>
          </a:stretch>
        </p:blipFill>
        <p:spPr>
          <a:xfrm>
            <a:off x="592180" y="1459021"/>
            <a:ext cx="3105804" cy="2384644"/>
          </a:xfrm>
          <a:prstGeom prst="rect">
            <a:avLst/>
          </a:prstGeom>
        </p:spPr>
      </p:pic>
      <p:pic>
        <p:nvPicPr>
          <p:cNvPr id="3" name="Graphic 2" descr="Dubbeltikken met effen opvulling">
            <a:hlinkClick r:id="rId19"/>
            <a:extLst>
              <a:ext uri="{FF2B5EF4-FFF2-40B4-BE49-F238E27FC236}">
                <a16:creationId xmlns:a16="http://schemas.microsoft.com/office/drawing/2014/main" id="{161C86C0-4998-FC8C-EA67-B9D452AAE634}"/>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rot="19318889">
            <a:off x="11135550" y="750150"/>
            <a:ext cx="557227" cy="557227"/>
          </a:xfrm>
          <a:prstGeom prst="rect">
            <a:avLst/>
          </a:prstGeom>
        </p:spPr>
      </p:pic>
    </p:spTree>
    <p:extLst>
      <p:ext uri="{BB962C8B-B14F-4D97-AF65-F5344CB8AC3E}">
        <p14:creationId xmlns:p14="http://schemas.microsoft.com/office/powerpoint/2010/main" val="2589355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object 2"/>
          <p:cNvSpPr txBox="1">
            <a:spLocks noGrp="1"/>
          </p:cNvSpPr>
          <p:nvPr>
            <p:ph sz="half" idx="2"/>
          </p:nvPr>
        </p:nvSpPr>
        <p:spPr>
          <a:xfrm>
            <a:off x="650850" y="757546"/>
            <a:ext cx="9519976" cy="522333"/>
          </a:xfrm>
          <a:prstGeom prst="rect">
            <a:avLst/>
          </a:prstGeom>
        </p:spPr>
        <p:txBody>
          <a:bodyPr vert="horz" wrap="square" lIns="0" tIns="6931" rIns="0" bIns="0" rtlCol="0" anchor="t">
            <a:spAutoFit/>
          </a:bodyPr>
          <a:lstStyle/>
          <a:p>
            <a:pPr marL="7620" marR="2540">
              <a:lnSpc>
                <a:spcPct val="100699"/>
              </a:lnSpc>
              <a:spcBef>
                <a:spcPts val="55"/>
              </a:spcBef>
            </a:pPr>
            <a:r>
              <a:rPr lang="nl-BE" sz="3400"/>
              <a:t>FEN in praktijk: behoefte aan duisternis</a:t>
            </a:r>
            <a:endParaRPr lang="en-US" sz="3400"/>
          </a:p>
        </p:txBody>
      </p:sp>
      <p:grpSp>
        <p:nvGrpSpPr>
          <p:cNvPr id="5" name="object 5"/>
          <p:cNvGrpSpPr/>
          <p:nvPr/>
        </p:nvGrpSpPr>
        <p:grpSpPr>
          <a:xfrm>
            <a:off x="428" y="5673410"/>
            <a:ext cx="12191144" cy="1184459"/>
            <a:chOff x="0" y="9355874"/>
            <a:chExt cx="20104100" cy="1953260"/>
          </a:xfrm>
        </p:grpSpPr>
        <p:sp>
          <p:nvSpPr>
            <p:cNvPr id="6" name="object 6"/>
            <p:cNvSpPr/>
            <p:nvPr/>
          </p:nvSpPr>
          <p:spPr>
            <a:xfrm>
              <a:off x="0" y="9355874"/>
              <a:ext cx="20104100" cy="1953260"/>
            </a:xfrm>
            <a:custGeom>
              <a:avLst/>
              <a:gdLst/>
              <a:ahLst/>
              <a:cxnLst/>
              <a:rect l="l" t="t" r="r" b="b"/>
              <a:pathLst>
                <a:path w="20104100" h="1953259">
                  <a:moveTo>
                    <a:pt x="0" y="0"/>
                  </a:moveTo>
                  <a:lnTo>
                    <a:pt x="0" y="1952681"/>
                  </a:lnTo>
                  <a:lnTo>
                    <a:pt x="20104100" y="1952681"/>
                  </a:lnTo>
                  <a:lnTo>
                    <a:pt x="20104100" y="1084015"/>
                  </a:lnTo>
                  <a:lnTo>
                    <a:pt x="0" y="0"/>
                  </a:lnTo>
                  <a:close/>
                </a:path>
              </a:pathLst>
            </a:custGeom>
            <a:solidFill>
              <a:srgbClr val="FFFFFF"/>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pic>
          <p:nvPicPr>
            <p:cNvPr id="7" name="object 7"/>
            <p:cNvPicPr/>
            <p:nvPr/>
          </p:nvPicPr>
          <p:blipFill>
            <a:blip r:embed="rId4" cstate="print"/>
            <a:stretch>
              <a:fillRect/>
            </a:stretch>
          </p:blipFill>
          <p:spPr>
            <a:xfrm>
              <a:off x="1505250" y="10227988"/>
              <a:ext cx="154225" cy="219427"/>
            </a:xfrm>
            <a:prstGeom prst="rect">
              <a:avLst/>
            </a:prstGeom>
          </p:spPr>
        </p:pic>
        <p:pic>
          <p:nvPicPr>
            <p:cNvPr id="8" name="object 8"/>
            <p:cNvPicPr/>
            <p:nvPr/>
          </p:nvPicPr>
          <p:blipFill>
            <a:blip r:embed="rId5" cstate="print"/>
            <a:stretch>
              <a:fillRect/>
            </a:stretch>
          </p:blipFill>
          <p:spPr>
            <a:xfrm>
              <a:off x="1682349" y="10227998"/>
              <a:ext cx="493150" cy="223125"/>
            </a:xfrm>
            <a:prstGeom prst="rect">
              <a:avLst/>
            </a:prstGeom>
          </p:spPr>
        </p:pic>
        <p:pic>
          <p:nvPicPr>
            <p:cNvPr id="9" name="object 9"/>
            <p:cNvPicPr/>
            <p:nvPr/>
          </p:nvPicPr>
          <p:blipFill>
            <a:blip r:embed="rId6" cstate="print"/>
            <a:stretch>
              <a:fillRect/>
            </a:stretch>
          </p:blipFill>
          <p:spPr>
            <a:xfrm>
              <a:off x="2212080" y="10286101"/>
              <a:ext cx="148330" cy="161314"/>
            </a:xfrm>
            <a:prstGeom prst="rect">
              <a:avLst/>
            </a:prstGeom>
          </p:spPr>
        </p:pic>
        <p:pic>
          <p:nvPicPr>
            <p:cNvPr id="10" name="object 10"/>
            <p:cNvPicPr/>
            <p:nvPr/>
          </p:nvPicPr>
          <p:blipFill>
            <a:blip r:embed="rId7" cstate="print"/>
            <a:stretch>
              <a:fillRect/>
            </a:stretch>
          </p:blipFill>
          <p:spPr>
            <a:xfrm>
              <a:off x="2386686" y="10286103"/>
              <a:ext cx="148676" cy="165021"/>
            </a:xfrm>
            <a:prstGeom prst="rect">
              <a:avLst/>
            </a:prstGeom>
          </p:spPr>
        </p:pic>
        <p:sp>
          <p:nvSpPr>
            <p:cNvPr id="11" name="object 11"/>
            <p:cNvSpPr/>
            <p:nvPr/>
          </p:nvSpPr>
          <p:spPr>
            <a:xfrm>
              <a:off x="2558160" y="10227998"/>
              <a:ext cx="39370" cy="219710"/>
            </a:xfrm>
            <a:custGeom>
              <a:avLst/>
              <a:gdLst/>
              <a:ahLst/>
              <a:cxnLst/>
              <a:rect l="l" t="t" r="r" b="b"/>
              <a:pathLst>
                <a:path w="39369" h="219709">
                  <a:moveTo>
                    <a:pt x="34606" y="61809"/>
                  </a:moveTo>
                  <a:lnTo>
                    <a:pt x="4314" y="61809"/>
                  </a:lnTo>
                  <a:lnTo>
                    <a:pt x="0" y="66448"/>
                  </a:lnTo>
                  <a:lnTo>
                    <a:pt x="0" y="215082"/>
                  </a:lnTo>
                  <a:lnTo>
                    <a:pt x="4314" y="219417"/>
                  </a:lnTo>
                  <a:lnTo>
                    <a:pt x="34606" y="219417"/>
                  </a:lnTo>
                  <a:lnTo>
                    <a:pt x="38930" y="215082"/>
                  </a:lnTo>
                  <a:lnTo>
                    <a:pt x="38930" y="66448"/>
                  </a:lnTo>
                  <a:lnTo>
                    <a:pt x="34606" y="61809"/>
                  </a:lnTo>
                  <a:close/>
                </a:path>
                <a:path w="39369" h="219709">
                  <a:moveTo>
                    <a:pt x="34606" y="0"/>
                  </a:moveTo>
                  <a:lnTo>
                    <a:pt x="4314" y="0"/>
                  </a:lnTo>
                  <a:lnTo>
                    <a:pt x="0" y="4628"/>
                  </a:lnTo>
                  <a:lnTo>
                    <a:pt x="0" y="30585"/>
                  </a:lnTo>
                  <a:lnTo>
                    <a:pt x="4314" y="34909"/>
                  </a:lnTo>
                  <a:lnTo>
                    <a:pt x="34606" y="34909"/>
                  </a:lnTo>
                  <a:lnTo>
                    <a:pt x="39234" y="30585"/>
                  </a:lnTo>
                  <a:lnTo>
                    <a:pt x="39234" y="4628"/>
                  </a:lnTo>
                  <a:lnTo>
                    <a:pt x="34606" y="0"/>
                  </a:lnTo>
                  <a:close/>
                </a:path>
              </a:pathLst>
            </a:custGeom>
            <a:solidFill>
              <a:srgbClr val="4F1C27"/>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pic>
          <p:nvPicPr>
            <p:cNvPr id="12" name="object 12"/>
            <p:cNvPicPr/>
            <p:nvPr/>
          </p:nvPicPr>
          <p:blipFill>
            <a:blip r:embed="rId8" cstate="print"/>
            <a:stretch>
              <a:fillRect/>
            </a:stretch>
          </p:blipFill>
          <p:spPr>
            <a:xfrm>
              <a:off x="2624987" y="10286103"/>
              <a:ext cx="149880" cy="165021"/>
            </a:xfrm>
            <a:prstGeom prst="rect">
              <a:avLst/>
            </a:prstGeom>
          </p:spPr>
        </p:pic>
        <p:pic>
          <p:nvPicPr>
            <p:cNvPr id="13" name="object 13"/>
            <p:cNvPicPr/>
            <p:nvPr/>
          </p:nvPicPr>
          <p:blipFill>
            <a:blip r:embed="rId9" cstate="print"/>
            <a:stretch>
              <a:fillRect/>
            </a:stretch>
          </p:blipFill>
          <p:spPr>
            <a:xfrm>
              <a:off x="1481785" y="10515363"/>
              <a:ext cx="192214" cy="219417"/>
            </a:xfrm>
            <a:prstGeom prst="rect">
              <a:avLst/>
            </a:prstGeom>
          </p:spPr>
        </p:pic>
        <p:pic>
          <p:nvPicPr>
            <p:cNvPr id="14" name="object 14"/>
            <p:cNvPicPr/>
            <p:nvPr/>
          </p:nvPicPr>
          <p:blipFill>
            <a:blip r:embed="rId10" cstate="print"/>
            <a:stretch>
              <a:fillRect/>
            </a:stretch>
          </p:blipFill>
          <p:spPr>
            <a:xfrm>
              <a:off x="1695208" y="10573480"/>
              <a:ext cx="148288" cy="161303"/>
            </a:xfrm>
            <a:prstGeom prst="rect">
              <a:avLst/>
            </a:prstGeom>
          </p:spPr>
        </p:pic>
        <p:sp>
          <p:nvSpPr>
            <p:cNvPr id="15" name="object 15"/>
            <p:cNvSpPr/>
            <p:nvPr/>
          </p:nvSpPr>
          <p:spPr>
            <a:xfrm>
              <a:off x="1862963" y="10534224"/>
              <a:ext cx="511175" cy="204470"/>
            </a:xfrm>
            <a:custGeom>
              <a:avLst/>
              <a:gdLst/>
              <a:ahLst/>
              <a:cxnLst/>
              <a:rect l="l" t="t" r="r" b="b"/>
              <a:pathLst>
                <a:path w="511175" h="204470">
                  <a:moveTo>
                    <a:pt x="98577" y="170891"/>
                  </a:moveTo>
                  <a:lnTo>
                    <a:pt x="95186" y="167817"/>
                  </a:lnTo>
                  <a:lnTo>
                    <a:pt x="85636" y="166878"/>
                  </a:lnTo>
                  <a:lnTo>
                    <a:pt x="77101" y="165074"/>
                  </a:lnTo>
                  <a:lnTo>
                    <a:pt x="68884" y="160553"/>
                  </a:lnTo>
                  <a:lnTo>
                    <a:pt x="62712" y="151853"/>
                  </a:lnTo>
                  <a:lnTo>
                    <a:pt x="60274" y="137528"/>
                  </a:lnTo>
                  <a:lnTo>
                    <a:pt x="60274" y="76327"/>
                  </a:lnTo>
                  <a:lnTo>
                    <a:pt x="91465" y="76327"/>
                  </a:lnTo>
                  <a:lnTo>
                    <a:pt x="96113" y="72021"/>
                  </a:lnTo>
                  <a:lnTo>
                    <a:pt x="96113" y="49758"/>
                  </a:lnTo>
                  <a:lnTo>
                    <a:pt x="91465" y="45123"/>
                  </a:lnTo>
                  <a:lnTo>
                    <a:pt x="60274" y="45123"/>
                  </a:lnTo>
                  <a:lnTo>
                    <a:pt x="60274" y="4635"/>
                  </a:lnTo>
                  <a:lnTo>
                    <a:pt x="55626" y="0"/>
                  </a:lnTo>
                  <a:lnTo>
                    <a:pt x="26581" y="0"/>
                  </a:lnTo>
                  <a:lnTo>
                    <a:pt x="21920" y="4635"/>
                  </a:lnTo>
                  <a:lnTo>
                    <a:pt x="21920" y="45123"/>
                  </a:lnTo>
                  <a:lnTo>
                    <a:pt x="4330" y="45123"/>
                  </a:lnTo>
                  <a:lnTo>
                    <a:pt x="0" y="49758"/>
                  </a:lnTo>
                  <a:lnTo>
                    <a:pt x="0" y="72021"/>
                  </a:lnTo>
                  <a:lnTo>
                    <a:pt x="4330" y="76327"/>
                  </a:lnTo>
                  <a:lnTo>
                    <a:pt x="21005" y="76327"/>
                  </a:lnTo>
                  <a:lnTo>
                    <a:pt x="21005" y="144322"/>
                  </a:lnTo>
                  <a:lnTo>
                    <a:pt x="26657" y="171348"/>
                  </a:lnTo>
                  <a:lnTo>
                    <a:pt x="41211" y="189217"/>
                  </a:lnTo>
                  <a:lnTo>
                    <a:pt x="61036" y="199072"/>
                  </a:lnTo>
                  <a:lnTo>
                    <a:pt x="82499" y="202107"/>
                  </a:lnTo>
                  <a:lnTo>
                    <a:pt x="93332" y="202107"/>
                  </a:lnTo>
                  <a:lnTo>
                    <a:pt x="98577" y="198399"/>
                  </a:lnTo>
                  <a:lnTo>
                    <a:pt x="98577" y="170891"/>
                  </a:lnTo>
                  <a:close/>
                </a:path>
                <a:path w="511175" h="204470">
                  <a:moveTo>
                    <a:pt x="351853" y="48831"/>
                  </a:moveTo>
                  <a:lnTo>
                    <a:pt x="347853" y="42964"/>
                  </a:lnTo>
                  <a:lnTo>
                    <a:pt x="316623" y="42964"/>
                  </a:lnTo>
                  <a:lnTo>
                    <a:pt x="312013" y="46672"/>
                  </a:lnTo>
                  <a:lnTo>
                    <a:pt x="310134" y="54381"/>
                  </a:lnTo>
                  <a:lnTo>
                    <a:pt x="285102" y="146494"/>
                  </a:lnTo>
                  <a:lnTo>
                    <a:pt x="282943" y="154825"/>
                  </a:lnTo>
                  <a:lnTo>
                    <a:pt x="281698" y="163182"/>
                  </a:lnTo>
                  <a:lnTo>
                    <a:pt x="281076" y="163182"/>
                  </a:lnTo>
                  <a:lnTo>
                    <a:pt x="280162" y="154825"/>
                  </a:lnTo>
                  <a:lnTo>
                    <a:pt x="277698" y="146494"/>
                  </a:lnTo>
                  <a:lnTo>
                    <a:pt x="262610" y="93637"/>
                  </a:lnTo>
                  <a:lnTo>
                    <a:pt x="251409" y="54381"/>
                  </a:lnTo>
                  <a:lnTo>
                    <a:pt x="249555" y="46990"/>
                  </a:lnTo>
                  <a:lnTo>
                    <a:pt x="244906" y="43268"/>
                  </a:lnTo>
                  <a:lnTo>
                    <a:pt x="217728" y="43268"/>
                  </a:lnTo>
                  <a:lnTo>
                    <a:pt x="212788" y="46990"/>
                  </a:lnTo>
                  <a:lnTo>
                    <a:pt x="211239" y="54381"/>
                  </a:lnTo>
                  <a:lnTo>
                    <a:pt x="184645" y="146494"/>
                  </a:lnTo>
                  <a:lnTo>
                    <a:pt x="182511" y="154825"/>
                  </a:lnTo>
                  <a:lnTo>
                    <a:pt x="181254" y="163182"/>
                  </a:lnTo>
                  <a:lnTo>
                    <a:pt x="180657" y="163182"/>
                  </a:lnTo>
                  <a:lnTo>
                    <a:pt x="179400" y="154825"/>
                  </a:lnTo>
                  <a:lnTo>
                    <a:pt x="177546" y="146494"/>
                  </a:lnTo>
                  <a:lnTo>
                    <a:pt x="152196" y="54381"/>
                  </a:lnTo>
                  <a:lnTo>
                    <a:pt x="150723" y="46990"/>
                  </a:lnTo>
                  <a:lnTo>
                    <a:pt x="150660" y="46672"/>
                  </a:lnTo>
                  <a:lnTo>
                    <a:pt x="146011" y="42964"/>
                  </a:lnTo>
                  <a:lnTo>
                    <a:pt x="114490" y="42964"/>
                  </a:lnTo>
                  <a:lnTo>
                    <a:pt x="110185" y="48831"/>
                  </a:lnTo>
                  <a:lnTo>
                    <a:pt x="112649" y="57480"/>
                  </a:lnTo>
                  <a:lnTo>
                    <a:pt x="153314" y="189445"/>
                  </a:lnTo>
                  <a:lnTo>
                    <a:pt x="155524" y="196850"/>
                  </a:lnTo>
                  <a:lnTo>
                    <a:pt x="155613" y="197154"/>
                  </a:lnTo>
                  <a:lnTo>
                    <a:pt x="160248" y="200571"/>
                  </a:lnTo>
                  <a:lnTo>
                    <a:pt x="196710" y="200571"/>
                  </a:lnTo>
                  <a:lnTo>
                    <a:pt x="201345" y="196850"/>
                  </a:lnTo>
                  <a:lnTo>
                    <a:pt x="203123" y="189788"/>
                  </a:lnTo>
                  <a:lnTo>
                    <a:pt x="203200" y="189445"/>
                  </a:lnTo>
                  <a:lnTo>
                    <a:pt x="211137" y="163182"/>
                  </a:lnTo>
                  <a:lnTo>
                    <a:pt x="226999" y="110629"/>
                  </a:lnTo>
                  <a:lnTo>
                    <a:pt x="229489" y="102298"/>
                  </a:lnTo>
                  <a:lnTo>
                    <a:pt x="231025" y="93637"/>
                  </a:lnTo>
                  <a:lnTo>
                    <a:pt x="231635" y="93637"/>
                  </a:lnTo>
                  <a:lnTo>
                    <a:pt x="232892" y="102298"/>
                  </a:lnTo>
                  <a:lnTo>
                    <a:pt x="235318" y="110629"/>
                  </a:lnTo>
                  <a:lnTo>
                    <a:pt x="259143" y="189445"/>
                  </a:lnTo>
                  <a:lnTo>
                    <a:pt x="260997" y="196850"/>
                  </a:lnTo>
                  <a:lnTo>
                    <a:pt x="265938" y="200571"/>
                  </a:lnTo>
                  <a:lnTo>
                    <a:pt x="301802" y="200571"/>
                  </a:lnTo>
                  <a:lnTo>
                    <a:pt x="306743" y="197154"/>
                  </a:lnTo>
                  <a:lnTo>
                    <a:pt x="308902" y="189788"/>
                  </a:lnTo>
                  <a:lnTo>
                    <a:pt x="317042" y="163182"/>
                  </a:lnTo>
                  <a:lnTo>
                    <a:pt x="349364" y="57480"/>
                  </a:lnTo>
                  <a:lnTo>
                    <a:pt x="351853" y="48831"/>
                  </a:lnTo>
                  <a:close/>
                </a:path>
                <a:path w="511175" h="204470">
                  <a:moveTo>
                    <a:pt x="511035" y="114350"/>
                  </a:moveTo>
                  <a:lnTo>
                    <a:pt x="497662" y="68922"/>
                  </a:lnTo>
                  <a:lnTo>
                    <a:pt x="472135" y="45707"/>
                  </a:lnTo>
                  <a:lnTo>
                    <a:pt x="472135" y="103822"/>
                  </a:lnTo>
                  <a:lnTo>
                    <a:pt x="402272" y="103822"/>
                  </a:lnTo>
                  <a:lnTo>
                    <a:pt x="406933" y="89509"/>
                  </a:lnTo>
                  <a:lnTo>
                    <a:pt x="415124" y="78498"/>
                  </a:lnTo>
                  <a:lnTo>
                    <a:pt x="426389" y="71424"/>
                  </a:lnTo>
                  <a:lnTo>
                    <a:pt x="440296" y="68922"/>
                  </a:lnTo>
                  <a:lnTo>
                    <a:pt x="452742" y="71285"/>
                  </a:lnTo>
                  <a:lnTo>
                    <a:pt x="462699" y="78143"/>
                  </a:lnTo>
                  <a:lnTo>
                    <a:pt x="469404" y="89115"/>
                  </a:lnTo>
                  <a:lnTo>
                    <a:pt x="472135" y="103822"/>
                  </a:lnTo>
                  <a:lnTo>
                    <a:pt x="472135" y="45707"/>
                  </a:lnTo>
                  <a:lnTo>
                    <a:pt x="471017" y="44907"/>
                  </a:lnTo>
                  <a:lnTo>
                    <a:pt x="441210" y="39255"/>
                  </a:lnTo>
                  <a:lnTo>
                    <a:pt x="408762" y="45326"/>
                  </a:lnTo>
                  <a:lnTo>
                    <a:pt x="383451" y="62318"/>
                  </a:lnTo>
                  <a:lnTo>
                    <a:pt x="367017" y="88392"/>
                  </a:lnTo>
                  <a:lnTo>
                    <a:pt x="361264" y="121158"/>
                  </a:lnTo>
                  <a:lnTo>
                    <a:pt x="361162" y="121754"/>
                  </a:lnTo>
                  <a:lnTo>
                    <a:pt x="367042" y="153555"/>
                  </a:lnTo>
                  <a:lnTo>
                    <a:pt x="383921" y="179832"/>
                  </a:lnTo>
                  <a:lnTo>
                    <a:pt x="410578" y="197700"/>
                  </a:lnTo>
                  <a:lnTo>
                    <a:pt x="445858" y="204292"/>
                  </a:lnTo>
                  <a:lnTo>
                    <a:pt x="463207" y="202742"/>
                  </a:lnTo>
                  <a:lnTo>
                    <a:pt x="499313" y="188531"/>
                  </a:lnTo>
                  <a:lnTo>
                    <a:pt x="507339" y="178320"/>
                  </a:lnTo>
                  <a:lnTo>
                    <a:pt x="503631" y="171208"/>
                  </a:lnTo>
                  <a:lnTo>
                    <a:pt x="503440" y="170903"/>
                  </a:lnTo>
                  <a:lnTo>
                    <a:pt x="499922" y="165036"/>
                  </a:lnTo>
                  <a:lnTo>
                    <a:pt x="495909" y="157949"/>
                  </a:lnTo>
                  <a:lnTo>
                    <a:pt x="490347" y="156997"/>
                  </a:lnTo>
                  <a:lnTo>
                    <a:pt x="482638" y="160705"/>
                  </a:lnTo>
                  <a:lnTo>
                    <a:pt x="476224" y="164249"/>
                  </a:lnTo>
                  <a:lnTo>
                    <a:pt x="468287" y="167538"/>
                  </a:lnTo>
                  <a:lnTo>
                    <a:pt x="459016" y="169951"/>
                  </a:lnTo>
                  <a:lnTo>
                    <a:pt x="448627" y="170903"/>
                  </a:lnTo>
                  <a:lnTo>
                    <a:pt x="431546" y="168135"/>
                  </a:lnTo>
                  <a:lnTo>
                    <a:pt x="416979" y="159931"/>
                  </a:lnTo>
                  <a:lnTo>
                    <a:pt x="406425" y="146392"/>
                  </a:lnTo>
                  <a:lnTo>
                    <a:pt x="401320" y="127647"/>
                  </a:lnTo>
                  <a:lnTo>
                    <a:pt x="505206" y="127647"/>
                  </a:lnTo>
                  <a:lnTo>
                    <a:pt x="511035" y="121158"/>
                  </a:lnTo>
                  <a:lnTo>
                    <a:pt x="511035" y="114350"/>
                  </a:lnTo>
                  <a:close/>
                </a:path>
              </a:pathLst>
            </a:custGeom>
            <a:solidFill>
              <a:srgbClr val="4F1C27"/>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pic>
          <p:nvPicPr>
            <p:cNvPr id="16" name="object 16"/>
            <p:cNvPicPr/>
            <p:nvPr/>
          </p:nvPicPr>
          <p:blipFill>
            <a:blip r:embed="rId11" cstate="print"/>
            <a:stretch>
              <a:fillRect/>
            </a:stretch>
          </p:blipFill>
          <p:spPr>
            <a:xfrm>
              <a:off x="2402084" y="10573480"/>
              <a:ext cx="270027" cy="223134"/>
            </a:xfrm>
            <a:prstGeom prst="rect">
              <a:avLst/>
            </a:prstGeom>
          </p:spPr>
        </p:pic>
        <p:pic>
          <p:nvPicPr>
            <p:cNvPr id="17" name="object 17"/>
            <p:cNvPicPr/>
            <p:nvPr/>
          </p:nvPicPr>
          <p:blipFill>
            <a:blip r:embed="rId12" cstate="print"/>
            <a:stretch>
              <a:fillRect/>
            </a:stretch>
          </p:blipFill>
          <p:spPr>
            <a:xfrm>
              <a:off x="2691960" y="10573477"/>
              <a:ext cx="149880" cy="165031"/>
            </a:xfrm>
            <a:prstGeom prst="rect">
              <a:avLst/>
            </a:prstGeom>
          </p:spPr>
        </p:pic>
        <p:pic>
          <p:nvPicPr>
            <p:cNvPr id="18" name="object 18"/>
            <p:cNvPicPr/>
            <p:nvPr/>
          </p:nvPicPr>
          <p:blipFill>
            <a:blip r:embed="rId13" cstate="print"/>
            <a:stretch>
              <a:fillRect/>
            </a:stretch>
          </p:blipFill>
          <p:spPr>
            <a:xfrm>
              <a:off x="2869901" y="10573480"/>
              <a:ext cx="148341" cy="161303"/>
            </a:xfrm>
            <a:prstGeom prst="rect">
              <a:avLst/>
            </a:prstGeom>
          </p:spPr>
        </p:pic>
        <p:sp>
          <p:nvSpPr>
            <p:cNvPr id="19" name="object 19"/>
            <p:cNvSpPr/>
            <p:nvPr/>
          </p:nvSpPr>
          <p:spPr>
            <a:xfrm>
              <a:off x="745793" y="10605976"/>
              <a:ext cx="189865" cy="128270"/>
            </a:xfrm>
            <a:custGeom>
              <a:avLst/>
              <a:gdLst/>
              <a:ahLst/>
              <a:cxnLst/>
              <a:rect l="l" t="t" r="r" b="b"/>
              <a:pathLst>
                <a:path w="189865" h="128270">
                  <a:moveTo>
                    <a:pt x="150435" y="0"/>
                  </a:moveTo>
                  <a:lnTo>
                    <a:pt x="0" y="95274"/>
                  </a:lnTo>
                  <a:lnTo>
                    <a:pt x="87568" y="127933"/>
                  </a:lnTo>
                  <a:lnTo>
                    <a:pt x="159115" y="127933"/>
                  </a:lnTo>
                  <a:lnTo>
                    <a:pt x="189795" y="24899"/>
                  </a:lnTo>
                  <a:lnTo>
                    <a:pt x="150435" y="0"/>
                  </a:lnTo>
                  <a:close/>
                </a:path>
              </a:pathLst>
            </a:custGeom>
            <a:solidFill>
              <a:srgbClr val="880B3D"/>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20" name="object 20"/>
            <p:cNvSpPr/>
            <p:nvPr/>
          </p:nvSpPr>
          <p:spPr>
            <a:xfrm>
              <a:off x="896226" y="10569484"/>
              <a:ext cx="57785" cy="61594"/>
            </a:xfrm>
            <a:custGeom>
              <a:avLst/>
              <a:gdLst/>
              <a:ahLst/>
              <a:cxnLst/>
              <a:rect l="l" t="t" r="r" b="b"/>
              <a:pathLst>
                <a:path w="57784" h="61595">
                  <a:moveTo>
                    <a:pt x="57684" y="0"/>
                  </a:moveTo>
                  <a:lnTo>
                    <a:pt x="0" y="36491"/>
                  </a:lnTo>
                  <a:lnTo>
                    <a:pt x="39360" y="61390"/>
                  </a:lnTo>
                  <a:lnTo>
                    <a:pt x="57684" y="0"/>
                  </a:lnTo>
                  <a:close/>
                </a:path>
              </a:pathLst>
            </a:custGeom>
            <a:solidFill>
              <a:srgbClr val="CC0935"/>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21" name="object 21"/>
            <p:cNvSpPr/>
            <p:nvPr/>
          </p:nvSpPr>
          <p:spPr>
            <a:xfrm>
              <a:off x="1113368" y="10445468"/>
              <a:ext cx="90805" cy="94615"/>
            </a:xfrm>
            <a:custGeom>
              <a:avLst/>
              <a:gdLst/>
              <a:ahLst/>
              <a:cxnLst/>
              <a:rect l="l" t="t" r="r" b="b"/>
              <a:pathLst>
                <a:path w="90805" h="94615">
                  <a:moveTo>
                    <a:pt x="36313" y="0"/>
                  </a:moveTo>
                  <a:lnTo>
                    <a:pt x="0" y="22994"/>
                  </a:lnTo>
                  <a:lnTo>
                    <a:pt x="90196" y="94112"/>
                  </a:lnTo>
                  <a:lnTo>
                    <a:pt x="36313" y="0"/>
                  </a:lnTo>
                  <a:close/>
                </a:path>
              </a:pathLst>
            </a:custGeom>
            <a:solidFill>
              <a:srgbClr val="A41023"/>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22" name="object 22"/>
            <p:cNvSpPr/>
            <p:nvPr/>
          </p:nvSpPr>
          <p:spPr>
            <a:xfrm>
              <a:off x="684450" y="10489397"/>
              <a:ext cx="212090" cy="212090"/>
            </a:xfrm>
            <a:custGeom>
              <a:avLst/>
              <a:gdLst/>
              <a:ahLst/>
              <a:cxnLst/>
              <a:rect l="l" t="t" r="r" b="b"/>
              <a:pathLst>
                <a:path w="212090" h="212090">
                  <a:moveTo>
                    <a:pt x="27590" y="0"/>
                  </a:moveTo>
                  <a:lnTo>
                    <a:pt x="0" y="188968"/>
                  </a:lnTo>
                  <a:lnTo>
                    <a:pt x="61338" y="211857"/>
                  </a:lnTo>
                  <a:lnTo>
                    <a:pt x="211773" y="116582"/>
                  </a:lnTo>
                  <a:lnTo>
                    <a:pt x="27590" y="0"/>
                  </a:lnTo>
                  <a:close/>
                </a:path>
              </a:pathLst>
            </a:custGeom>
            <a:solidFill>
              <a:srgbClr val="B90845"/>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23" name="object 23"/>
            <p:cNvSpPr/>
            <p:nvPr/>
          </p:nvSpPr>
          <p:spPr>
            <a:xfrm>
              <a:off x="859352" y="10061167"/>
              <a:ext cx="121920" cy="123189"/>
            </a:xfrm>
            <a:custGeom>
              <a:avLst/>
              <a:gdLst/>
              <a:ahLst/>
              <a:cxnLst/>
              <a:rect l="l" t="t" r="r" b="b"/>
              <a:pathLst>
                <a:path w="121919" h="123190">
                  <a:moveTo>
                    <a:pt x="70301" y="0"/>
                  </a:moveTo>
                  <a:lnTo>
                    <a:pt x="0" y="122781"/>
                  </a:lnTo>
                  <a:lnTo>
                    <a:pt x="121336" y="89138"/>
                  </a:lnTo>
                  <a:lnTo>
                    <a:pt x="70301" y="0"/>
                  </a:lnTo>
                  <a:close/>
                </a:path>
              </a:pathLst>
            </a:custGeom>
            <a:solidFill>
              <a:srgbClr val="EE7203"/>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24" name="object 24"/>
            <p:cNvSpPr/>
            <p:nvPr/>
          </p:nvSpPr>
          <p:spPr>
            <a:xfrm>
              <a:off x="1170973" y="10614784"/>
              <a:ext cx="144145" cy="119380"/>
            </a:xfrm>
            <a:custGeom>
              <a:avLst/>
              <a:gdLst/>
              <a:ahLst/>
              <a:cxnLst/>
              <a:rect l="l" t="t" r="r" b="b"/>
              <a:pathLst>
                <a:path w="144144" h="119379">
                  <a:moveTo>
                    <a:pt x="75641" y="0"/>
                  </a:moveTo>
                  <a:lnTo>
                    <a:pt x="0" y="119127"/>
                  </a:lnTo>
                  <a:lnTo>
                    <a:pt x="143859" y="119127"/>
                  </a:lnTo>
                  <a:lnTo>
                    <a:pt x="75641" y="0"/>
                  </a:lnTo>
                  <a:close/>
                </a:path>
              </a:pathLst>
            </a:custGeom>
            <a:solidFill>
              <a:srgbClr val="8F0A26"/>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25" name="object 25"/>
            <p:cNvSpPr/>
            <p:nvPr/>
          </p:nvSpPr>
          <p:spPr>
            <a:xfrm>
              <a:off x="935591" y="10468465"/>
              <a:ext cx="311150" cy="266065"/>
            </a:xfrm>
            <a:custGeom>
              <a:avLst/>
              <a:gdLst/>
              <a:ahLst/>
              <a:cxnLst/>
              <a:rect l="l" t="t" r="r" b="b"/>
              <a:pathLst>
                <a:path w="311150" h="266065">
                  <a:moveTo>
                    <a:pt x="177774" y="0"/>
                  </a:moveTo>
                  <a:lnTo>
                    <a:pt x="18313" y="101012"/>
                  </a:lnTo>
                  <a:lnTo>
                    <a:pt x="0" y="162413"/>
                  </a:lnTo>
                  <a:lnTo>
                    <a:pt x="162738" y="265447"/>
                  </a:lnTo>
                  <a:lnTo>
                    <a:pt x="235385" y="265447"/>
                  </a:lnTo>
                  <a:lnTo>
                    <a:pt x="311016" y="146320"/>
                  </a:lnTo>
                  <a:lnTo>
                    <a:pt x="267970" y="71118"/>
                  </a:lnTo>
                  <a:lnTo>
                    <a:pt x="177774" y="0"/>
                  </a:lnTo>
                  <a:close/>
                </a:path>
              </a:pathLst>
            </a:custGeom>
            <a:solidFill>
              <a:srgbClr val="AE1122"/>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26" name="object 26"/>
            <p:cNvSpPr/>
            <p:nvPr/>
          </p:nvSpPr>
          <p:spPr>
            <a:xfrm>
              <a:off x="904907" y="10630878"/>
              <a:ext cx="193675" cy="103505"/>
            </a:xfrm>
            <a:custGeom>
              <a:avLst/>
              <a:gdLst/>
              <a:ahLst/>
              <a:cxnLst/>
              <a:rect l="l" t="t" r="r" b="b"/>
              <a:pathLst>
                <a:path w="193675" h="103504">
                  <a:moveTo>
                    <a:pt x="30679" y="0"/>
                  </a:moveTo>
                  <a:lnTo>
                    <a:pt x="0" y="103033"/>
                  </a:lnTo>
                  <a:lnTo>
                    <a:pt x="193428" y="103033"/>
                  </a:lnTo>
                  <a:lnTo>
                    <a:pt x="30679" y="0"/>
                  </a:lnTo>
                  <a:close/>
                </a:path>
              </a:pathLst>
            </a:custGeom>
            <a:solidFill>
              <a:srgbClr val="CC0935"/>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27" name="object 27"/>
            <p:cNvSpPr/>
            <p:nvPr/>
          </p:nvSpPr>
          <p:spPr>
            <a:xfrm>
              <a:off x="953911" y="10385830"/>
              <a:ext cx="160020" cy="184150"/>
            </a:xfrm>
            <a:custGeom>
              <a:avLst/>
              <a:gdLst/>
              <a:ahLst/>
              <a:cxnLst/>
              <a:rect l="l" t="t" r="r" b="b"/>
              <a:pathLst>
                <a:path w="160019" h="184150">
                  <a:moveTo>
                    <a:pt x="54678" y="0"/>
                  </a:moveTo>
                  <a:lnTo>
                    <a:pt x="0" y="183648"/>
                  </a:lnTo>
                  <a:lnTo>
                    <a:pt x="159461" y="82636"/>
                  </a:lnTo>
                  <a:lnTo>
                    <a:pt x="54678" y="0"/>
                  </a:lnTo>
                  <a:close/>
                </a:path>
              </a:pathLst>
            </a:custGeom>
            <a:solidFill>
              <a:srgbClr val="D70926"/>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28" name="object 28"/>
            <p:cNvSpPr/>
            <p:nvPr/>
          </p:nvSpPr>
          <p:spPr>
            <a:xfrm>
              <a:off x="691797" y="10424811"/>
              <a:ext cx="29845" cy="64769"/>
            </a:xfrm>
            <a:custGeom>
              <a:avLst/>
              <a:gdLst/>
              <a:ahLst/>
              <a:cxnLst/>
              <a:rect l="l" t="t" r="r" b="b"/>
              <a:pathLst>
                <a:path w="29845" h="64770">
                  <a:moveTo>
                    <a:pt x="29653" y="0"/>
                  </a:moveTo>
                  <a:lnTo>
                    <a:pt x="0" y="51757"/>
                  </a:lnTo>
                  <a:lnTo>
                    <a:pt x="20240" y="64584"/>
                  </a:lnTo>
                  <a:lnTo>
                    <a:pt x="29653" y="0"/>
                  </a:lnTo>
                  <a:close/>
                </a:path>
              </a:pathLst>
            </a:custGeom>
            <a:solidFill>
              <a:srgbClr val="E73B2B"/>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29" name="object 29"/>
            <p:cNvSpPr/>
            <p:nvPr/>
          </p:nvSpPr>
          <p:spPr>
            <a:xfrm>
              <a:off x="676335" y="10678365"/>
              <a:ext cx="69850" cy="55880"/>
            </a:xfrm>
            <a:custGeom>
              <a:avLst/>
              <a:gdLst/>
              <a:ahLst/>
              <a:cxnLst/>
              <a:rect l="l" t="t" r="r" b="b"/>
              <a:pathLst>
                <a:path w="69850" h="55879">
                  <a:moveTo>
                    <a:pt x="8114" y="0"/>
                  </a:moveTo>
                  <a:lnTo>
                    <a:pt x="0" y="55548"/>
                  </a:lnTo>
                  <a:lnTo>
                    <a:pt x="17905" y="55548"/>
                  </a:lnTo>
                  <a:lnTo>
                    <a:pt x="69453" y="22889"/>
                  </a:lnTo>
                  <a:lnTo>
                    <a:pt x="8114" y="0"/>
                  </a:lnTo>
                  <a:close/>
                </a:path>
              </a:pathLst>
            </a:custGeom>
            <a:solidFill>
              <a:srgbClr val="E50051"/>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30" name="object 30"/>
            <p:cNvSpPr/>
            <p:nvPr/>
          </p:nvSpPr>
          <p:spPr>
            <a:xfrm>
              <a:off x="955075" y="10329370"/>
              <a:ext cx="70485" cy="56515"/>
            </a:xfrm>
            <a:custGeom>
              <a:avLst/>
              <a:gdLst/>
              <a:ahLst/>
              <a:cxnLst/>
              <a:rect l="l" t="t" r="r" b="b"/>
              <a:pathLst>
                <a:path w="70484" h="56515">
                  <a:moveTo>
                    <a:pt x="70353" y="0"/>
                  </a:moveTo>
                  <a:lnTo>
                    <a:pt x="0" y="14250"/>
                  </a:lnTo>
                  <a:lnTo>
                    <a:pt x="53506" y="56459"/>
                  </a:lnTo>
                  <a:lnTo>
                    <a:pt x="70353" y="0"/>
                  </a:lnTo>
                  <a:close/>
                </a:path>
              </a:pathLst>
            </a:custGeom>
            <a:solidFill>
              <a:srgbClr val="D70926"/>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31" name="object 31"/>
            <p:cNvSpPr/>
            <p:nvPr/>
          </p:nvSpPr>
          <p:spPr>
            <a:xfrm>
              <a:off x="694235" y="10701253"/>
              <a:ext cx="139700" cy="33020"/>
            </a:xfrm>
            <a:custGeom>
              <a:avLst/>
              <a:gdLst/>
              <a:ahLst/>
              <a:cxnLst/>
              <a:rect l="l" t="t" r="r" b="b"/>
              <a:pathLst>
                <a:path w="139700" h="33020">
                  <a:moveTo>
                    <a:pt x="51558" y="0"/>
                  </a:moveTo>
                  <a:lnTo>
                    <a:pt x="0" y="32658"/>
                  </a:lnTo>
                  <a:lnTo>
                    <a:pt x="139126" y="32658"/>
                  </a:lnTo>
                  <a:lnTo>
                    <a:pt x="51558" y="0"/>
                  </a:lnTo>
                  <a:close/>
                </a:path>
              </a:pathLst>
            </a:custGeom>
            <a:solidFill>
              <a:srgbClr val="6F1231"/>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32" name="object 32"/>
            <p:cNvSpPr/>
            <p:nvPr/>
          </p:nvSpPr>
          <p:spPr>
            <a:xfrm>
              <a:off x="544490" y="10645114"/>
              <a:ext cx="140335" cy="88900"/>
            </a:xfrm>
            <a:custGeom>
              <a:avLst/>
              <a:gdLst/>
              <a:ahLst/>
              <a:cxnLst/>
              <a:rect l="l" t="t" r="r" b="b"/>
              <a:pathLst>
                <a:path w="140334" h="88900">
                  <a:moveTo>
                    <a:pt x="50836" y="0"/>
                  </a:moveTo>
                  <a:lnTo>
                    <a:pt x="0" y="88803"/>
                  </a:lnTo>
                  <a:lnTo>
                    <a:pt x="131849" y="88803"/>
                  </a:lnTo>
                  <a:lnTo>
                    <a:pt x="139964" y="33255"/>
                  </a:lnTo>
                  <a:lnTo>
                    <a:pt x="50836" y="0"/>
                  </a:lnTo>
                  <a:close/>
                </a:path>
              </a:pathLst>
            </a:custGeom>
            <a:solidFill>
              <a:srgbClr val="E94884"/>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33" name="object 33"/>
            <p:cNvSpPr/>
            <p:nvPr/>
          </p:nvSpPr>
          <p:spPr>
            <a:xfrm>
              <a:off x="595323" y="10476575"/>
              <a:ext cx="116839" cy="201930"/>
            </a:xfrm>
            <a:custGeom>
              <a:avLst/>
              <a:gdLst/>
              <a:ahLst/>
              <a:cxnLst/>
              <a:rect l="l" t="t" r="r" b="b"/>
              <a:pathLst>
                <a:path w="116840" h="201929">
                  <a:moveTo>
                    <a:pt x="96478" y="0"/>
                  </a:moveTo>
                  <a:lnTo>
                    <a:pt x="0" y="168539"/>
                  </a:lnTo>
                  <a:lnTo>
                    <a:pt x="89128" y="201784"/>
                  </a:lnTo>
                  <a:lnTo>
                    <a:pt x="116718" y="12816"/>
                  </a:lnTo>
                  <a:lnTo>
                    <a:pt x="96478" y="0"/>
                  </a:lnTo>
                  <a:close/>
                </a:path>
              </a:pathLst>
            </a:custGeom>
            <a:solidFill>
              <a:srgbClr val="E50051"/>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34" name="object 34"/>
            <p:cNvSpPr/>
            <p:nvPr/>
          </p:nvSpPr>
          <p:spPr>
            <a:xfrm>
              <a:off x="712042" y="10343616"/>
              <a:ext cx="296545" cy="262890"/>
            </a:xfrm>
            <a:custGeom>
              <a:avLst/>
              <a:gdLst/>
              <a:ahLst/>
              <a:cxnLst/>
              <a:rect l="l" t="t" r="r" b="b"/>
              <a:pathLst>
                <a:path w="296544" h="262890">
                  <a:moveTo>
                    <a:pt x="243039" y="0"/>
                  </a:moveTo>
                  <a:lnTo>
                    <a:pt x="31297" y="42982"/>
                  </a:lnTo>
                  <a:lnTo>
                    <a:pt x="9402" y="81191"/>
                  </a:lnTo>
                  <a:lnTo>
                    <a:pt x="0" y="145775"/>
                  </a:lnTo>
                  <a:lnTo>
                    <a:pt x="184182" y="262358"/>
                  </a:lnTo>
                  <a:lnTo>
                    <a:pt x="241866" y="225867"/>
                  </a:lnTo>
                  <a:lnTo>
                    <a:pt x="296545" y="42208"/>
                  </a:lnTo>
                  <a:lnTo>
                    <a:pt x="243039" y="0"/>
                  </a:lnTo>
                  <a:close/>
                </a:path>
              </a:pathLst>
            </a:custGeom>
            <a:solidFill>
              <a:srgbClr val="E62A32"/>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pic>
          <p:nvPicPr>
            <p:cNvPr id="35" name="object 35"/>
            <p:cNvPicPr/>
            <p:nvPr/>
          </p:nvPicPr>
          <p:blipFill>
            <a:blip r:embed="rId14" cstate="print"/>
            <a:stretch>
              <a:fillRect/>
            </a:stretch>
          </p:blipFill>
          <p:spPr>
            <a:xfrm>
              <a:off x="743344" y="10150314"/>
              <a:ext cx="406335" cy="318149"/>
            </a:xfrm>
            <a:prstGeom prst="rect">
              <a:avLst/>
            </a:prstGeom>
          </p:spPr>
        </p:pic>
      </p:grpSp>
      <p:sp>
        <p:nvSpPr>
          <p:cNvPr id="36" name="Tekstvak 35">
            <a:extLst>
              <a:ext uri="{FF2B5EF4-FFF2-40B4-BE49-F238E27FC236}">
                <a16:creationId xmlns:a16="http://schemas.microsoft.com/office/drawing/2014/main" id="{6FAE5D80-07D7-7089-BB6A-7390018A0AC7}"/>
              </a:ext>
            </a:extLst>
          </p:cNvPr>
          <p:cNvSpPr txBox="1"/>
          <p:nvPr/>
        </p:nvSpPr>
        <p:spPr>
          <a:xfrm>
            <a:off x="653489" y="1421567"/>
            <a:ext cx="11155179" cy="2185214"/>
          </a:xfrm>
          <a:prstGeom prst="rect">
            <a:avLst/>
          </a:prstGeom>
          <a:noFill/>
        </p:spPr>
        <p:txBody>
          <a:bodyPr wrap="square" lIns="91440" tIns="45720" rIns="91440" bIns="45720" anchor="t">
            <a:spAutoFit/>
          </a:bodyPr>
          <a:lstStyle/>
          <a:p>
            <a:pPr marL="285750" indent="-285750">
              <a:buFont typeface="Arial"/>
              <a:buChar char="•"/>
            </a:pPr>
            <a:r>
              <a:rPr lang="nl-BE" sz="2000">
                <a:solidFill>
                  <a:srgbClr val="262626"/>
                </a:solidFill>
                <a:latin typeface="Museo Sans 300"/>
              </a:rPr>
              <a:t>Impact nachtelijke buitenverlichting op biodiversiteit en gezondheid</a:t>
            </a:r>
          </a:p>
          <a:p>
            <a:pPr marL="285750" indent="-285750">
              <a:buFont typeface="Arial"/>
              <a:buChar char="•"/>
            </a:pPr>
            <a:r>
              <a:rPr lang="nl-BE" sz="2000">
                <a:solidFill>
                  <a:srgbClr val="262626"/>
                </a:solidFill>
                <a:latin typeface="Museo Sans 300"/>
              </a:rPr>
              <a:t>Verplichte </a:t>
            </a:r>
            <a:r>
              <a:rPr lang="nl-BE" sz="2000" err="1">
                <a:solidFill>
                  <a:srgbClr val="262626"/>
                </a:solidFill>
                <a:latin typeface="Museo Sans 300"/>
              </a:rPr>
              <a:t>verledding</a:t>
            </a:r>
            <a:r>
              <a:rPr lang="nl-BE" sz="2000">
                <a:solidFill>
                  <a:srgbClr val="262626"/>
                </a:solidFill>
                <a:latin typeface="Museo Sans 300"/>
              </a:rPr>
              <a:t> tegen 2030 als opportuniteit</a:t>
            </a:r>
          </a:p>
          <a:p>
            <a:pPr marL="285750" indent="-285750">
              <a:buFont typeface="Arial"/>
              <a:buChar char="•"/>
            </a:pPr>
            <a:r>
              <a:rPr lang="nl-BE" sz="2000">
                <a:solidFill>
                  <a:srgbClr val="262626"/>
                </a:solidFill>
                <a:latin typeface="Museo Sans 300"/>
              </a:rPr>
              <a:t>Verlichten waar moet, doven waar kan</a:t>
            </a:r>
          </a:p>
          <a:p>
            <a:pPr marL="285750" indent="-285750">
              <a:buFont typeface="Arial"/>
              <a:buChar char="•"/>
            </a:pPr>
            <a:r>
              <a:rPr lang="nl-BE" sz="2000">
                <a:solidFill>
                  <a:srgbClr val="262626"/>
                </a:solidFill>
                <a:latin typeface="Museo Sans 300"/>
              </a:rPr>
              <a:t>Duisternisbehoeftekaart</a:t>
            </a:r>
          </a:p>
          <a:p>
            <a:pPr marL="285750" indent="-285750">
              <a:buFont typeface="Arial"/>
              <a:buChar char="•"/>
            </a:pPr>
            <a:r>
              <a:rPr lang="nl-BE" sz="2000">
                <a:solidFill>
                  <a:srgbClr val="262626"/>
                </a:solidFill>
                <a:latin typeface="Museo Sans 300"/>
              </a:rPr>
              <a:t>5 Vlaamse provincies + IPKC – inspiratiegids met praktijkvoorbeelden</a:t>
            </a:r>
          </a:p>
          <a:p>
            <a:pPr marL="285750" indent="-285750">
              <a:buFont typeface="Arial"/>
              <a:buChar char="•"/>
            </a:pPr>
            <a:endParaRPr lang="nl-BE">
              <a:solidFill>
                <a:srgbClr val="FF0000"/>
              </a:solidFill>
              <a:ea typeface="Verdana"/>
            </a:endParaRPr>
          </a:p>
          <a:p>
            <a:pPr marL="285750" indent="-285750">
              <a:buFont typeface="Arial"/>
              <a:buChar char="•"/>
            </a:pPr>
            <a:endParaRPr lang="nl-BE">
              <a:solidFill>
                <a:srgbClr val="FF0000"/>
              </a:solidFill>
              <a:ea typeface="Verdana"/>
            </a:endParaRPr>
          </a:p>
        </p:txBody>
      </p:sp>
      <p:pic>
        <p:nvPicPr>
          <p:cNvPr id="3" name="Graphic 2" descr="Dubbeltikken met effen opvulling">
            <a:hlinkClick r:id="rId15"/>
            <a:extLst>
              <a:ext uri="{FF2B5EF4-FFF2-40B4-BE49-F238E27FC236}">
                <a16:creationId xmlns:a16="http://schemas.microsoft.com/office/drawing/2014/main" id="{18BE6248-4D39-E5D3-83D5-3C81A84B677E}"/>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rot="19318889">
            <a:off x="11135550" y="750150"/>
            <a:ext cx="557227" cy="557227"/>
          </a:xfrm>
          <a:prstGeom prst="rect">
            <a:avLst/>
          </a:prstGeom>
        </p:spPr>
      </p:pic>
      <p:pic>
        <p:nvPicPr>
          <p:cNvPr id="38" name="Picture 37">
            <a:extLst>
              <a:ext uri="{FF2B5EF4-FFF2-40B4-BE49-F238E27FC236}">
                <a16:creationId xmlns:a16="http://schemas.microsoft.com/office/drawing/2014/main" id="{EE28F704-6AB0-AF8E-1F3E-91917090809F}"/>
              </a:ext>
            </a:extLst>
          </p:cNvPr>
          <p:cNvPicPr>
            <a:picLocks noChangeAspect="1"/>
          </p:cNvPicPr>
          <p:nvPr/>
        </p:nvPicPr>
        <p:blipFill>
          <a:blip r:embed="rId18"/>
          <a:stretch>
            <a:fillRect/>
          </a:stretch>
        </p:blipFill>
        <p:spPr>
          <a:xfrm>
            <a:off x="5001358" y="3346939"/>
            <a:ext cx="5064370" cy="3409218"/>
          </a:xfrm>
          <a:prstGeom prst="rect">
            <a:avLst/>
          </a:prstGeom>
        </p:spPr>
      </p:pic>
      <p:sp>
        <p:nvSpPr>
          <p:cNvPr id="39" name="TextBox 38">
            <a:extLst>
              <a:ext uri="{FF2B5EF4-FFF2-40B4-BE49-F238E27FC236}">
                <a16:creationId xmlns:a16="http://schemas.microsoft.com/office/drawing/2014/main" id="{43CD2074-B3D1-301B-4BF0-C4AF685260C1}"/>
              </a:ext>
            </a:extLst>
          </p:cNvPr>
          <p:cNvSpPr txBox="1"/>
          <p:nvPr/>
        </p:nvSpPr>
        <p:spPr>
          <a:xfrm>
            <a:off x="10067192" y="3648807"/>
            <a:ext cx="1934307"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262626"/>
                </a:solidFill>
                <a:latin typeface="Museo Sans 300"/>
              </a:rPr>
              <a:t>Rode </a:t>
            </a:r>
            <a:r>
              <a:rPr lang="en-US" err="1">
                <a:solidFill>
                  <a:srgbClr val="262626"/>
                </a:solidFill>
                <a:latin typeface="Museo Sans 300"/>
              </a:rPr>
              <a:t>verlichting</a:t>
            </a:r>
            <a:r>
              <a:rPr lang="en-US">
                <a:solidFill>
                  <a:srgbClr val="262626"/>
                </a:solidFill>
                <a:latin typeface="Museo Sans 300"/>
              </a:rPr>
              <a:t> </a:t>
            </a:r>
            <a:r>
              <a:rPr lang="en-US" err="1">
                <a:solidFill>
                  <a:srgbClr val="262626"/>
                </a:solidFill>
                <a:latin typeface="Museo Sans 300"/>
              </a:rPr>
              <a:t>Schans</a:t>
            </a:r>
            <a:r>
              <a:rPr lang="en-US">
                <a:solidFill>
                  <a:srgbClr val="262626"/>
                </a:solidFill>
                <a:latin typeface="Museo Sans 300"/>
              </a:rPr>
              <a:t> van </a:t>
            </a:r>
            <a:r>
              <a:rPr lang="en-US" err="1">
                <a:solidFill>
                  <a:srgbClr val="262626"/>
                </a:solidFill>
                <a:latin typeface="Museo Sans 300"/>
              </a:rPr>
              <a:t>Smoutakker</a:t>
            </a:r>
            <a:r>
              <a:rPr lang="en-US">
                <a:solidFill>
                  <a:srgbClr val="262626"/>
                </a:solidFill>
                <a:latin typeface="Museo Sans 300"/>
              </a:rPr>
              <a:t>, </a:t>
            </a:r>
            <a:r>
              <a:rPr lang="en-US" err="1">
                <a:solidFill>
                  <a:srgbClr val="262626"/>
                </a:solidFill>
                <a:latin typeface="Museo Sans 300"/>
              </a:rPr>
              <a:t>Stabroek</a:t>
            </a:r>
            <a:endParaRPr lang="en-US">
              <a:solidFill>
                <a:srgbClr val="262626"/>
              </a:solidFill>
              <a:latin typeface="Museo Sans 300"/>
            </a:endParaRPr>
          </a:p>
        </p:txBody>
      </p:sp>
      <p:pic>
        <p:nvPicPr>
          <p:cNvPr id="4" name="Afbeelding 3" descr="Afbeelding met schets, tekening, kaart, kunst&#10;&#10;Door AI gegenereerde inhoud is mogelijk onjuist.">
            <a:extLst>
              <a:ext uri="{FF2B5EF4-FFF2-40B4-BE49-F238E27FC236}">
                <a16:creationId xmlns:a16="http://schemas.microsoft.com/office/drawing/2014/main" id="{9BE8D73A-210E-2557-5BA0-2DC0FF218A64}"/>
              </a:ext>
            </a:extLst>
          </p:cNvPr>
          <p:cNvPicPr>
            <a:picLocks noChangeAspect="1"/>
          </p:cNvPicPr>
          <p:nvPr/>
        </p:nvPicPr>
        <p:blipFill>
          <a:blip r:embed="rId19"/>
          <a:stretch>
            <a:fillRect/>
          </a:stretch>
        </p:blipFill>
        <p:spPr>
          <a:xfrm>
            <a:off x="334096" y="3343275"/>
            <a:ext cx="4532458" cy="3409950"/>
          </a:xfrm>
          <a:prstGeom prst="rect">
            <a:avLst/>
          </a:prstGeom>
        </p:spPr>
      </p:pic>
    </p:spTree>
    <p:extLst>
      <p:ext uri="{BB962C8B-B14F-4D97-AF65-F5344CB8AC3E}">
        <p14:creationId xmlns:p14="http://schemas.microsoft.com/office/powerpoint/2010/main" val="442186319"/>
      </p:ext>
    </p:extLst>
  </p:cSld>
  <p:clrMapOvr>
    <a:overrideClrMapping bg1="lt1" tx1="dk1" bg2="lt2" tx2="dk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sz="half" idx="2"/>
          </p:nvPr>
        </p:nvSpPr>
        <p:spPr>
          <a:xfrm>
            <a:off x="650850" y="757546"/>
            <a:ext cx="9519976" cy="522333"/>
          </a:xfrm>
          <a:prstGeom prst="rect">
            <a:avLst/>
          </a:prstGeom>
        </p:spPr>
        <p:txBody>
          <a:bodyPr vert="horz" wrap="square" lIns="0" tIns="6931" rIns="0" bIns="0" rtlCol="0" anchor="t">
            <a:spAutoFit/>
          </a:bodyPr>
          <a:lstStyle/>
          <a:p>
            <a:pPr marL="7620" marR="2540">
              <a:lnSpc>
                <a:spcPct val="100699"/>
              </a:lnSpc>
              <a:spcBef>
                <a:spcPts val="55"/>
              </a:spcBef>
            </a:pPr>
            <a:r>
              <a:rPr lang="nl-BE" sz="3400"/>
              <a:t>FEN realisaties</a:t>
            </a:r>
          </a:p>
        </p:txBody>
      </p:sp>
      <p:grpSp>
        <p:nvGrpSpPr>
          <p:cNvPr id="5" name="object 5"/>
          <p:cNvGrpSpPr/>
          <p:nvPr/>
        </p:nvGrpSpPr>
        <p:grpSpPr>
          <a:xfrm>
            <a:off x="428" y="5673410"/>
            <a:ext cx="12191144" cy="1184459"/>
            <a:chOff x="0" y="9355874"/>
            <a:chExt cx="20104100" cy="1953260"/>
          </a:xfrm>
        </p:grpSpPr>
        <p:sp>
          <p:nvSpPr>
            <p:cNvPr id="6" name="object 6"/>
            <p:cNvSpPr/>
            <p:nvPr/>
          </p:nvSpPr>
          <p:spPr>
            <a:xfrm>
              <a:off x="0" y="9355874"/>
              <a:ext cx="20104100" cy="1953260"/>
            </a:xfrm>
            <a:custGeom>
              <a:avLst/>
              <a:gdLst/>
              <a:ahLst/>
              <a:cxnLst/>
              <a:rect l="l" t="t" r="r" b="b"/>
              <a:pathLst>
                <a:path w="20104100" h="1953259">
                  <a:moveTo>
                    <a:pt x="0" y="0"/>
                  </a:moveTo>
                  <a:lnTo>
                    <a:pt x="0" y="1952681"/>
                  </a:lnTo>
                  <a:lnTo>
                    <a:pt x="20104100" y="1952681"/>
                  </a:lnTo>
                  <a:lnTo>
                    <a:pt x="20104100" y="1084015"/>
                  </a:lnTo>
                  <a:lnTo>
                    <a:pt x="0" y="0"/>
                  </a:lnTo>
                  <a:close/>
                </a:path>
              </a:pathLst>
            </a:custGeom>
            <a:solidFill>
              <a:srgbClr val="FFFFFF"/>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pic>
          <p:nvPicPr>
            <p:cNvPr id="7" name="object 7"/>
            <p:cNvPicPr/>
            <p:nvPr/>
          </p:nvPicPr>
          <p:blipFill>
            <a:blip r:embed="rId3" cstate="print"/>
            <a:stretch>
              <a:fillRect/>
            </a:stretch>
          </p:blipFill>
          <p:spPr>
            <a:xfrm>
              <a:off x="1505250" y="10227988"/>
              <a:ext cx="154225" cy="219427"/>
            </a:xfrm>
            <a:prstGeom prst="rect">
              <a:avLst/>
            </a:prstGeom>
          </p:spPr>
        </p:pic>
        <p:pic>
          <p:nvPicPr>
            <p:cNvPr id="8" name="object 8"/>
            <p:cNvPicPr/>
            <p:nvPr/>
          </p:nvPicPr>
          <p:blipFill>
            <a:blip r:embed="rId4" cstate="print"/>
            <a:stretch>
              <a:fillRect/>
            </a:stretch>
          </p:blipFill>
          <p:spPr>
            <a:xfrm>
              <a:off x="1682349" y="10227998"/>
              <a:ext cx="493150" cy="223125"/>
            </a:xfrm>
            <a:prstGeom prst="rect">
              <a:avLst/>
            </a:prstGeom>
          </p:spPr>
        </p:pic>
        <p:pic>
          <p:nvPicPr>
            <p:cNvPr id="9" name="object 9"/>
            <p:cNvPicPr/>
            <p:nvPr/>
          </p:nvPicPr>
          <p:blipFill>
            <a:blip r:embed="rId5" cstate="print"/>
            <a:stretch>
              <a:fillRect/>
            </a:stretch>
          </p:blipFill>
          <p:spPr>
            <a:xfrm>
              <a:off x="2212080" y="10286101"/>
              <a:ext cx="148330" cy="161314"/>
            </a:xfrm>
            <a:prstGeom prst="rect">
              <a:avLst/>
            </a:prstGeom>
          </p:spPr>
        </p:pic>
        <p:pic>
          <p:nvPicPr>
            <p:cNvPr id="10" name="object 10"/>
            <p:cNvPicPr/>
            <p:nvPr/>
          </p:nvPicPr>
          <p:blipFill>
            <a:blip r:embed="rId6" cstate="print"/>
            <a:stretch>
              <a:fillRect/>
            </a:stretch>
          </p:blipFill>
          <p:spPr>
            <a:xfrm>
              <a:off x="2386686" y="10286103"/>
              <a:ext cx="148676" cy="165021"/>
            </a:xfrm>
            <a:prstGeom prst="rect">
              <a:avLst/>
            </a:prstGeom>
          </p:spPr>
        </p:pic>
        <p:sp>
          <p:nvSpPr>
            <p:cNvPr id="11" name="object 11"/>
            <p:cNvSpPr/>
            <p:nvPr/>
          </p:nvSpPr>
          <p:spPr>
            <a:xfrm>
              <a:off x="2558160" y="10227998"/>
              <a:ext cx="39370" cy="219710"/>
            </a:xfrm>
            <a:custGeom>
              <a:avLst/>
              <a:gdLst/>
              <a:ahLst/>
              <a:cxnLst/>
              <a:rect l="l" t="t" r="r" b="b"/>
              <a:pathLst>
                <a:path w="39369" h="219709">
                  <a:moveTo>
                    <a:pt x="34606" y="61809"/>
                  </a:moveTo>
                  <a:lnTo>
                    <a:pt x="4314" y="61809"/>
                  </a:lnTo>
                  <a:lnTo>
                    <a:pt x="0" y="66448"/>
                  </a:lnTo>
                  <a:lnTo>
                    <a:pt x="0" y="215082"/>
                  </a:lnTo>
                  <a:lnTo>
                    <a:pt x="4314" y="219417"/>
                  </a:lnTo>
                  <a:lnTo>
                    <a:pt x="34606" y="219417"/>
                  </a:lnTo>
                  <a:lnTo>
                    <a:pt x="38930" y="215082"/>
                  </a:lnTo>
                  <a:lnTo>
                    <a:pt x="38930" y="66448"/>
                  </a:lnTo>
                  <a:lnTo>
                    <a:pt x="34606" y="61809"/>
                  </a:lnTo>
                  <a:close/>
                </a:path>
                <a:path w="39369" h="219709">
                  <a:moveTo>
                    <a:pt x="34606" y="0"/>
                  </a:moveTo>
                  <a:lnTo>
                    <a:pt x="4314" y="0"/>
                  </a:lnTo>
                  <a:lnTo>
                    <a:pt x="0" y="4628"/>
                  </a:lnTo>
                  <a:lnTo>
                    <a:pt x="0" y="30585"/>
                  </a:lnTo>
                  <a:lnTo>
                    <a:pt x="4314" y="34909"/>
                  </a:lnTo>
                  <a:lnTo>
                    <a:pt x="34606" y="34909"/>
                  </a:lnTo>
                  <a:lnTo>
                    <a:pt x="39234" y="30585"/>
                  </a:lnTo>
                  <a:lnTo>
                    <a:pt x="39234" y="4628"/>
                  </a:lnTo>
                  <a:lnTo>
                    <a:pt x="34606" y="0"/>
                  </a:lnTo>
                  <a:close/>
                </a:path>
              </a:pathLst>
            </a:custGeom>
            <a:solidFill>
              <a:srgbClr val="4F1C27"/>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pic>
          <p:nvPicPr>
            <p:cNvPr id="12" name="object 12"/>
            <p:cNvPicPr/>
            <p:nvPr/>
          </p:nvPicPr>
          <p:blipFill>
            <a:blip r:embed="rId7" cstate="print"/>
            <a:stretch>
              <a:fillRect/>
            </a:stretch>
          </p:blipFill>
          <p:spPr>
            <a:xfrm>
              <a:off x="2624987" y="10286103"/>
              <a:ext cx="149880" cy="165021"/>
            </a:xfrm>
            <a:prstGeom prst="rect">
              <a:avLst/>
            </a:prstGeom>
          </p:spPr>
        </p:pic>
        <p:pic>
          <p:nvPicPr>
            <p:cNvPr id="13" name="object 13"/>
            <p:cNvPicPr/>
            <p:nvPr/>
          </p:nvPicPr>
          <p:blipFill>
            <a:blip r:embed="rId8" cstate="print"/>
            <a:stretch>
              <a:fillRect/>
            </a:stretch>
          </p:blipFill>
          <p:spPr>
            <a:xfrm>
              <a:off x="1481785" y="10515363"/>
              <a:ext cx="192214" cy="219417"/>
            </a:xfrm>
            <a:prstGeom prst="rect">
              <a:avLst/>
            </a:prstGeom>
          </p:spPr>
        </p:pic>
        <p:pic>
          <p:nvPicPr>
            <p:cNvPr id="14" name="object 14"/>
            <p:cNvPicPr/>
            <p:nvPr/>
          </p:nvPicPr>
          <p:blipFill>
            <a:blip r:embed="rId9" cstate="print"/>
            <a:stretch>
              <a:fillRect/>
            </a:stretch>
          </p:blipFill>
          <p:spPr>
            <a:xfrm>
              <a:off x="1695208" y="10573480"/>
              <a:ext cx="148288" cy="161303"/>
            </a:xfrm>
            <a:prstGeom prst="rect">
              <a:avLst/>
            </a:prstGeom>
          </p:spPr>
        </p:pic>
        <p:sp>
          <p:nvSpPr>
            <p:cNvPr id="15" name="object 15"/>
            <p:cNvSpPr/>
            <p:nvPr/>
          </p:nvSpPr>
          <p:spPr>
            <a:xfrm>
              <a:off x="1862963" y="10534224"/>
              <a:ext cx="511175" cy="204470"/>
            </a:xfrm>
            <a:custGeom>
              <a:avLst/>
              <a:gdLst/>
              <a:ahLst/>
              <a:cxnLst/>
              <a:rect l="l" t="t" r="r" b="b"/>
              <a:pathLst>
                <a:path w="511175" h="204470">
                  <a:moveTo>
                    <a:pt x="98577" y="170891"/>
                  </a:moveTo>
                  <a:lnTo>
                    <a:pt x="95186" y="167817"/>
                  </a:lnTo>
                  <a:lnTo>
                    <a:pt x="85636" y="166878"/>
                  </a:lnTo>
                  <a:lnTo>
                    <a:pt x="77101" y="165074"/>
                  </a:lnTo>
                  <a:lnTo>
                    <a:pt x="68884" y="160553"/>
                  </a:lnTo>
                  <a:lnTo>
                    <a:pt x="62712" y="151853"/>
                  </a:lnTo>
                  <a:lnTo>
                    <a:pt x="60274" y="137528"/>
                  </a:lnTo>
                  <a:lnTo>
                    <a:pt x="60274" y="76327"/>
                  </a:lnTo>
                  <a:lnTo>
                    <a:pt x="91465" y="76327"/>
                  </a:lnTo>
                  <a:lnTo>
                    <a:pt x="96113" y="72021"/>
                  </a:lnTo>
                  <a:lnTo>
                    <a:pt x="96113" y="49758"/>
                  </a:lnTo>
                  <a:lnTo>
                    <a:pt x="91465" y="45123"/>
                  </a:lnTo>
                  <a:lnTo>
                    <a:pt x="60274" y="45123"/>
                  </a:lnTo>
                  <a:lnTo>
                    <a:pt x="60274" y="4635"/>
                  </a:lnTo>
                  <a:lnTo>
                    <a:pt x="55626" y="0"/>
                  </a:lnTo>
                  <a:lnTo>
                    <a:pt x="26581" y="0"/>
                  </a:lnTo>
                  <a:lnTo>
                    <a:pt x="21920" y="4635"/>
                  </a:lnTo>
                  <a:lnTo>
                    <a:pt x="21920" y="45123"/>
                  </a:lnTo>
                  <a:lnTo>
                    <a:pt x="4330" y="45123"/>
                  </a:lnTo>
                  <a:lnTo>
                    <a:pt x="0" y="49758"/>
                  </a:lnTo>
                  <a:lnTo>
                    <a:pt x="0" y="72021"/>
                  </a:lnTo>
                  <a:lnTo>
                    <a:pt x="4330" y="76327"/>
                  </a:lnTo>
                  <a:lnTo>
                    <a:pt x="21005" y="76327"/>
                  </a:lnTo>
                  <a:lnTo>
                    <a:pt x="21005" y="144322"/>
                  </a:lnTo>
                  <a:lnTo>
                    <a:pt x="26657" y="171348"/>
                  </a:lnTo>
                  <a:lnTo>
                    <a:pt x="41211" y="189217"/>
                  </a:lnTo>
                  <a:lnTo>
                    <a:pt x="61036" y="199072"/>
                  </a:lnTo>
                  <a:lnTo>
                    <a:pt x="82499" y="202107"/>
                  </a:lnTo>
                  <a:lnTo>
                    <a:pt x="93332" y="202107"/>
                  </a:lnTo>
                  <a:lnTo>
                    <a:pt x="98577" y="198399"/>
                  </a:lnTo>
                  <a:lnTo>
                    <a:pt x="98577" y="170891"/>
                  </a:lnTo>
                  <a:close/>
                </a:path>
                <a:path w="511175" h="204470">
                  <a:moveTo>
                    <a:pt x="351853" y="48831"/>
                  </a:moveTo>
                  <a:lnTo>
                    <a:pt x="347853" y="42964"/>
                  </a:lnTo>
                  <a:lnTo>
                    <a:pt x="316623" y="42964"/>
                  </a:lnTo>
                  <a:lnTo>
                    <a:pt x="312013" y="46672"/>
                  </a:lnTo>
                  <a:lnTo>
                    <a:pt x="310134" y="54381"/>
                  </a:lnTo>
                  <a:lnTo>
                    <a:pt x="285102" y="146494"/>
                  </a:lnTo>
                  <a:lnTo>
                    <a:pt x="282943" y="154825"/>
                  </a:lnTo>
                  <a:lnTo>
                    <a:pt x="281698" y="163182"/>
                  </a:lnTo>
                  <a:lnTo>
                    <a:pt x="281076" y="163182"/>
                  </a:lnTo>
                  <a:lnTo>
                    <a:pt x="280162" y="154825"/>
                  </a:lnTo>
                  <a:lnTo>
                    <a:pt x="277698" y="146494"/>
                  </a:lnTo>
                  <a:lnTo>
                    <a:pt x="262610" y="93637"/>
                  </a:lnTo>
                  <a:lnTo>
                    <a:pt x="251409" y="54381"/>
                  </a:lnTo>
                  <a:lnTo>
                    <a:pt x="249555" y="46990"/>
                  </a:lnTo>
                  <a:lnTo>
                    <a:pt x="244906" y="43268"/>
                  </a:lnTo>
                  <a:lnTo>
                    <a:pt x="217728" y="43268"/>
                  </a:lnTo>
                  <a:lnTo>
                    <a:pt x="212788" y="46990"/>
                  </a:lnTo>
                  <a:lnTo>
                    <a:pt x="211239" y="54381"/>
                  </a:lnTo>
                  <a:lnTo>
                    <a:pt x="184645" y="146494"/>
                  </a:lnTo>
                  <a:lnTo>
                    <a:pt x="182511" y="154825"/>
                  </a:lnTo>
                  <a:lnTo>
                    <a:pt x="181254" y="163182"/>
                  </a:lnTo>
                  <a:lnTo>
                    <a:pt x="180657" y="163182"/>
                  </a:lnTo>
                  <a:lnTo>
                    <a:pt x="179400" y="154825"/>
                  </a:lnTo>
                  <a:lnTo>
                    <a:pt x="177546" y="146494"/>
                  </a:lnTo>
                  <a:lnTo>
                    <a:pt x="152196" y="54381"/>
                  </a:lnTo>
                  <a:lnTo>
                    <a:pt x="150723" y="46990"/>
                  </a:lnTo>
                  <a:lnTo>
                    <a:pt x="150660" y="46672"/>
                  </a:lnTo>
                  <a:lnTo>
                    <a:pt x="146011" y="42964"/>
                  </a:lnTo>
                  <a:lnTo>
                    <a:pt x="114490" y="42964"/>
                  </a:lnTo>
                  <a:lnTo>
                    <a:pt x="110185" y="48831"/>
                  </a:lnTo>
                  <a:lnTo>
                    <a:pt x="112649" y="57480"/>
                  </a:lnTo>
                  <a:lnTo>
                    <a:pt x="153314" y="189445"/>
                  </a:lnTo>
                  <a:lnTo>
                    <a:pt x="155524" y="196850"/>
                  </a:lnTo>
                  <a:lnTo>
                    <a:pt x="155613" y="197154"/>
                  </a:lnTo>
                  <a:lnTo>
                    <a:pt x="160248" y="200571"/>
                  </a:lnTo>
                  <a:lnTo>
                    <a:pt x="196710" y="200571"/>
                  </a:lnTo>
                  <a:lnTo>
                    <a:pt x="201345" y="196850"/>
                  </a:lnTo>
                  <a:lnTo>
                    <a:pt x="203123" y="189788"/>
                  </a:lnTo>
                  <a:lnTo>
                    <a:pt x="203200" y="189445"/>
                  </a:lnTo>
                  <a:lnTo>
                    <a:pt x="211137" y="163182"/>
                  </a:lnTo>
                  <a:lnTo>
                    <a:pt x="226999" y="110629"/>
                  </a:lnTo>
                  <a:lnTo>
                    <a:pt x="229489" y="102298"/>
                  </a:lnTo>
                  <a:lnTo>
                    <a:pt x="231025" y="93637"/>
                  </a:lnTo>
                  <a:lnTo>
                    <a:pt x="231635" y="93637"/>
                  </a:lnTo>
                  <a:lnTo>
                    <a:pt x="232892" y="102298"/>
                  </a:lnTo>
                  <a:lnTo>
                    <a:pt x="235318" y="110629"/>
                  </a:lnTo>
                  <a:lnTo>
                    <a:pt x="259143" y="189445"/>
                  </a:lnTo>
                  <a:lnTo>
                    <a:pt x="260997" y="196850"/>
                  </a:lnTo>
                  <a:lnTo>
                    <a:pt x="265938" y="200571"/>
                  </a:lnTo>
                  <a:lnTo>
                    <a:pt x="301802" y="200571"/>
                  </a:lnTo>
                  <a:lnTo>
                    <a:pt x="306743" y="197154"/>
                  </a:lnTo>
                  <a:lnTo>
                    <a:pt x="308902" y="189788"/>
                  </a:lnTo>
                  <a:lnTo>
                    <a:pt x="317042" y="163182"/>
                  </a:lnTo>
                  <a:lnTo>
                    <a:pt x="349364" y="57480"/>
                  </a:lnTo>
                  <a:lnTo>
                    <a:pt x="351853" y="48831"/>
                  </a:lnTo>
                  <a:close/>
                </a:path>
                <a:path w="511175" h="204470">
                  <a:moveTo>
                    <a:pt x="511035" y="114350"/>
                  </a:moveTo>
                  <a:lnTo>
                    <a:pt x="497662" y="68922"/>
                  </a:lnTo>
                  <a:lnTo>
                    <a:pt x="472135" y="45707"/>
                  </a:lnTo>
                  <a:lnTo>
                    <a:pt x="472135" y="103822"/>
                  </a:lnTo>
                  <a:lnTo>
                    <a:pt x="402272" y="103822"/>
                  </a:lnTo>
                  <a:lnTo>
                    <a:pt x="406933" y="89509"/>
                  </a:lnTo>
                  <a:lnTo>
                    <a:pt x="415124" y="78498"/>
                  </a:lnTo>
                  <a:lnTo>
                    <a:pt x="426389" y="71424"/>
                  </a:lnTo>
                  <a:lnTo>
                    <a:pt x="440296" y="68922"/>
                  </a:lnTo>
                  <a:lnTo>
                    <a:pt x="452742" y="71285"/>
                  </a:lnTo>
                  <a:lnTo>
                    <a:pt x="462699" y="78143"/>
                  </a:lnTo>
                  <a:lnTo>
                    <a:pt x="469404" y="89115"/>
                  </a:lnTo>
                  <a:lnTo>
                    <a:pt x="472135" y="103822"/>
                  </a:lnTo>
                  <a:lnTo>
                    <a:pt x="472135" y="45707"/>
                  </a:lnTo>
                  <a:lnTo>
                    <a:pt x="471017" y="44907"/>
                  </a:lnTo>
                  <a:lnTo>
                    <a:pt x="441210" y="39255"/>
                  </a:lnTo>
                  <a:lnTo>
                    <a:pt x="408762" y="45326"/>
                  </a:lnTo>
                  <a:lnTo>
                    <a:pt x="383451" y="62318"/>
                  </a:lnTo>
                  <a:lnTo>
                    <a:pt x="367017" y="88392"/>
                  </a:lnTo>
                  <a:lnTo>
                    <a:pt x="361264" y="121158"/>
                  </a:lnTo>
                  <a:lnTo>
                    <a:pt x="361162" y="121754"/>
                  </a:lnTo>
                  <a:lnTo>
                    <a:pt x="367042" y="153555"/>
                  </a:lnTo>
                  <a:lnTo>
                    <a:pt x="383921" y="179832"/>
                  </a:lnTo>
                  <a:lnTo>
                    <a:pt x="410578" y="197700"/>
                  </a:lnTo>
                  <a:lnTo>
                    <a:pt x="445858" y="204292"/>
                  </a:lnTo>
                  <a:lnTo>
                    <a:pt x="463207" y="202742"/>
                  </a:lnTo>
                  <a:lnTo>
                    <a:pt x="499313" y="188531"/>
                  </a:lnTo>
                  <a:lnTo>
                    <a:pt x="507339" y="178320"/>
                  </a:lnTo>
                  <a:lnTo>
                    <a:pt x="503631" y="171208"/>
                  </a:lnTo>
                  <a:lnTo>
                    <a:pt x="503440" y="170903"/>
                  </a:lnTo>
                  <a:lnTo>
                    <a:pt x="499922" y="165036"/>
                  </a:lnTo>
                  <a:lnTo>
                    <a:pt x="495909" y="157949"/>
                  </a:lnTo>
                  <a:lnTo>
                    <a:pt x="490347" y="156997"/>
                  </a:lnTo>
                  <a:lnTo>
                    <a:pt x="482638" y="160705"/>
                  </a:lnTo>
                  <a:lnTo>
                    <a:pt x="476224" y="164249"/>
                  </a:lnTo>
                  <a:lnTo>
                    <a:pt x="468287" y="167538"/>
                  </a:lnTo>
                  <a:lnTo>
                    <a:pt x="459016" y="169951"/>
                  </a:lnTo>
                  <a:lnTo>
                    <a:pt x="448627" y="170903"/>
                  </a:lnTo>
                  <a:lnTo>
                    <a:pt x="431546" y="168135"/>
                  </a:lnTo>
                  <a:lnTo>
                    <a:pt x="416979" y="159931"/>
                  </a:lnTo>
                  <a:lnTo>
                    <a:pt x="406425" y="146392"/>
                  </a:lnTo>
                  <a:lnTo>
                    <a:pt x="401320" y="127647"/>
                  </a:lnTo>
                  <a:lnTo>
                    <a:pt x="505206" y="127647"/>
                  </a:lnTo>
                  <a:lnTo>
                    <a:pt x="511035" y="121158"/>
                  </a:lnTo>
                  <a:lnTo>
                    <a:pt x="511035" y="114350"/>
                  </a:lnTo>
                  <a:close/>
                </a:path>
              </a:pathLst>
            </a:custGeom>
            <a:solidFill>
              <a:srgbClr val="4F1C27"/>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pic>
          <p:nvPicPr>
            <p:cNvPr id="16" name="object 16"/>
            <p:cNvPicPr/>
            <p:nvPr/>
          </p:nvPicPr>
          <p:blipFill>
            <a:blip r:embed="rId10" cstate="print"/>
            <a:stretch>
              <a:fillRect/>
            </a:stretch>
          </p:blipFill>
          <p:spPr>
            <a:xfrm>
              <a:off x="2402084" y="10573480"/>
              <a:ext cx="270027" cy="223134"/>
            </a:xfrm>
            <a:prstGeom prst="rect">
              <a:avLst/>
            </a:prstGeom>
          </p:spPr>
        </p:pic>
        <p:pic>
          <p:nvPicPr>
            <p:cNvPr id="17" name="object 17"/>
            <p:cNvPicPr/>
            <p:nvPr/>
          </p:nvPicPr>
          <p:blipFill>
            <a:blip r:embed="rId11" cstate="print"/>
            <a:stretch>
              <a:fillRect/>
            </a:stretch>
          </p:blipFill>
          <p:spPr>
            <a:xfrm>
              <a:off x="2691960" y="10573477"/>
              <a:ext cx="149880" cy="165031"/>
            </a:xfrm>
            <a:prstGeom prst="rect">
              <a:avLst/>
            </a:prstGeom>
          </p:spPr>
        </p:pic>
        <p:pic>
          <p:nvPicPr>
            <p:cNvPr id="18" name="object 18"/>
            <p:cNvPicPr/>
            <p:nvPr/>
          </p:nvPicPr>
          <p:blipFill>
            <a:blip r:embed="rId12" cstate="print"/>
            <a:stretch>
              <a:fillRect/>
            </a:stretch>
          </p:blipFill>
          <p:spPr>
            <a:xfrm>
              <a:off x="2869901" y="10573480"/>
              <a:ext cx="148341" cy="161303"/>
            </a:xfrm>
            <a:prstGeom prst="rect">
              <a:avLst/>
            </a:prstGeom>
          </p:spPr>
        </p:pic>
        <p:sp>
          <p:nvSpPr>
            <p:cNvPr id="19" name="object 19"/>
            <p:cNvSpPr/>
            <p:nvPr/>
          </p:nvSpPr>
          <p:spPr>
            <a:xfrm>
              <a:off x="745793" y="10605976"/>
              <a:ext cx="189865" cy="128270"/>
            </a:xfrm>
            <a:custGeom>
              <a:avLst/>
              <a:gdLst/>
              <a:ahLst/>
              <a:cxnLst/>
              <a:rect l="l" t="t" r="r" b="b"/>
              <a:pathLst>
                <a:path w="189865" h="128270">
                  <a:moveTo>
                    <a:pt x="150435" y="0"/>
                  </a:moveTo>
                  <a:lnTo>
                    <a:pt x="0" y="95274"/>
                  </a:lnTo>
                  <a:lnTo>
                    <a:pt x="87568" y="127933"/>
                  </a:lnTo>
                  <a:lnTo>
                    <a:pt x="159115" y="127933"/>
                  </a:lnTo>
                  <a:lnTo>
                    <a:pt x="189795" y="24899"/>
                  </a:lnTo>
                  <a:lnTo>
                    <a:pt x="150435" y="0"/>
                  </a:lnTo>
                  <a:close/>
                </a:path>
              </a:pathLst>
            </a:custGeom>
            <a:solidFill>
              <a:srgbClr val="880B3D"/>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20" name="object 20"/>
            <p:cNvSpPr/>
            <p:nvPr/>
          </p:nvSpPr>
          <p:spPr>
            <a:xfrm>
              <a:off x="896226" y="10569484"/>
              <a:ext cx="57785" cy="61594"/>
            </a:xfrm>
            <a:custGeom>
              <a:avLst/>
              <a:gdLst/>
              <a:ahLst/>
              <a:cxnLst/>
              <a:rect l="l" t="t" r="r" b="b"/>
              <a:pathLst>
                <a:path w="57784" h="61595">
                  <a:moveTo>
                    <a:pt x="57684" y="0"/>
                  </a:moveTo>
                  <a:lnTo>
                    <a:pt x="0" y="36491"/>
                  </a:lnTo>
                  <a:lnTo>
                    <a:pt x="39360" y="61390"/>
                  </a:lnTo>
                  <a:lnTo>
                    <a:pt x="57684" y="0"/>
                  </a:lnTo>
                  <a:close/>
                </a:path>
              </a:pathLst>
            </a:custGeom>
            <a:solidFill>
              <a:srgbClr val="CC0935"/>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21" name="object 21"/>
            <p:cNvSpPr/>
            <p:nvPr/>
          </p:nvSpPr>
          <p:spPr>
            <a:xfrm>
              <a:off x="1113368" y="10445468"/>
              <a:ext cx="90805" cy="94615"/>
            </a:xfrm>
            <a:custGeom>
              <a:avLst/>
              <a:gdLst/>
              <a:ahLst/>
              <a:cxnLst/>
              <a:rect l="l" t="t" r="r" b="b"/>
              <a:pathLst>
                <a:path w="90805" h="94615">
                  <a:moveTo>
                    <a:pt x="36313" y="0"/>
                  </a:moveTo>
                  <a:lnTo>
                    <a:pt x="0" y="22994"/>
                  </a:lnTo>
                  <a:lnTo>
                    <a:pt x="90196" y="94112"/>
                  </a:lnTo>
                  <a:lnTo>
                    <a:pt x="36313" y="0"/>
                  </a:lnTo>
                  <a:close/>
                </a:path>
              </a:pathLst>
            </a:custGeom>
            <a:solidFill>
              <a:srgbClr val="A41023"/>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22" name="object 22"/>
            <p:cNvSpPr/>
            <p:nvPr/>
          </p:nvSpPr>
          <p:spPr>
            <a:xfrm>
              <a:off x="684450" y="10489397"/>
              <a:ext cx="212090" cy="212090"/>
            </a:xfrm>
            <a:custGeom>
              <a:avLst/>
              <a:gdLst/>
              <a:ahLst/>
              <a:cxnLst/>
              <a:rect l="l" t="t" r="r" b="b"/>
              <a:pathLst>
                <a:path w="212090" h="212090">
                  <a:moveTo>
                    <a:pt x="27590" y="0"/>
                  </a:moveTo>
                  <a:lnTo>
                    <a:pt x="0" y="188968"/>
                  </a:lnTo>
                  <a:lnTo>
                    <a:pt x="61338" y="211857"/>
                  </a:lnTo>
                  <a:lnTo>
                    <a:pt x="211773" y="116582"/>
                  </a:lnTo>
                  <a:lnTo>
                    <a:pt x="27590" y="0"/>
                  </a:lnTo>
                  <a:close/>
                </a:path>
              </a:pathLst>
            </a:custGeom>
            <a:solidFill>
              <a:srgbClr val="B90845"/>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23" name="object 23"/>
            <p:cNvSpPr/>
            <p:nvPr/>
          </p:nvSpPr>
          <p:spPr>
            <a:xfrm>
              <a:off x="859352" y="10061167"/>
              <a:ext cx="121920" cy="123189"/>
            </a:xfrm>
            <a:custGeom>
              <a:avLst/>
              <a:gdLst/>
              <a:ahLst/>
              <a:cxnLst/>
              <a:rect l="l" t="t" r="r" b="b"/>
              <a:pathLst>
                <a:path w="121919" h="123190">
                  <a:moveTo>
                    <a:pt x="70301" y="0"/>
                  </a:moveTo>
                  <a:lnTo>
                    <a:pt x="0" y="122781"/>
                  </a:lnTo>
                  <a:lnTo>
                    <a:pt x="121336" y="89138"/>
                  </a:lnTo>
                  <a:lnTo>
                    <a:pt x="70301" y="0"/>
                  </a:lnTo>
                  <a:close/>
                </a:path>
              </a:pathLst>
            </a:custGeom>
            <a:solidFill>
              <a:srgbClr val="EE7203"/>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24" name="object 24"/>
            <p:cNvSpPr/>
            <p:nvPr/>
          </p:nvSpPr>
          <p:spPr>
            <a:xfrm>
              <a:off x="1170973" y="10614784"/>
              <a:ext cx="144145" cy="119380"/>
            </a:xfrm>
            <a:custGeom>
              <a:avLst/>
              <a:gdLst/>
              <a:ahLst/>
              <a:cxnLst/>
              <a:rect l="l" t="t" r="r" b="b"/>
              <a:pathLst>
                <a:path w="144144" h="119379">
                  <a:moveTo>
                    <a:pt x="75641" y="0"/>
                  </a:moveTo>
                  <a:lnTo>
                    <a:pt x="0" y="119127"/>
                  </a:lnTo>
                  <a:lnTo>
                    <a:pt x="143859" y="119127"/>
                  </a:lnTo>
                  <a:lnTo>
                    <a:pt x="75641" y="0"/>
                  </a:lnTo>
                  <a:close/>
                </a:path>
              </a:pathLst>
            </a:custGeom>
            <a:solidFill>
              <a:srgbClr val="8F0A26"/>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25" name="object 25"/>
            <p:cNvSpPr/>
            <p:nvPr/>
          </p:nvSpPr>
          <p:spPr>
            <a:xfrm>
              <a:off x="935591" y="10468465"/>
              <a:ext cx="311150" cy="266065"/>
            </a:xfrm>
            <a:custGeom>
              <a:avLst/>
              <a:gdLst/>
              <a:ahLst/>
              <a:cxnLst/>
              <a:rect l="l" t="t" r="r" b="b"/>
              <a:pathLst>
                <a:path w="311150" h="266065">
                  <a:moveTo>
                    <a:pt x="177774" y="0"/>
                  </a:moveTo>
                  <a:lnTo>
                    <a:pt x="18313" y="101012"/>
                  </a:lnTo>
                  <a:lnTo>
                    <a:pt x="0" y="162413"/>
                  </a:lnTo>
                  <a:lnTo>
                    <a:pt x="162738" y="265447"/>
                  </a:lnTo>
                  <a:lnTo>
                    <a:pt x="235385" y="265447"/>
                  </a:lnTo>
                  <a:lnTo>
                    <a:pt x="311016" y="146320"/>
                  </a:lnTo>
                  <a:lnTo>
                    <a:pt x="267970" y="71118"/>
                  </a:lnTo>
                  <a:lnTo>
                    <a:pt x="177774" y="0"/>
                  </a:lnTo>
                  <a:close/>
                </a:path>
              </a:pathLst>
            </a:custGeom>
            <a:solidFill>
              <a:srgbClr val="AE1122"/>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26" name="object 26"/>
            <p:cNvSpPr/>
            <p:nvPr/>
          </p:nvSpPr>
          <p:spPr>
            <a:xfrm>
              <a:off x="904907" y="10630878"/>
              <a:ext cx="193675" cy="103505"/>
            </a:xfrm>
            <a:custGeom>
              <a:avLst/>
              <a:gdLst/>
              <a:ahLst/>
              <a:cxnLst/>
              <a:rect l="l" t="t" r="r" b="b"/>
              <a:pathLst>
                <a:path w="193675" h="103504">
                  <a:moveTo>
                    <a:pt x="30679" y="0"/>
                  </a:moveTo>
                  <a:lnTo>
                    <a:pt x="0" y="103033"/>
                  </a:lnTo>
                  <a:lnTo>
                    <a:pt x="193428" y="103033"/>
                  </a:lnTo>
                  <a:lnTo>
                    <a:pt x="30679" y="0"/>
                  </a:lnTo>
                  <a:close/>
                </a:path>
              </a:pathLst>
            </a:custGeom>
            <a:solidFill>
              <a:srgbClr val="CC0935"/>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27" name="object 27"/>
            <p:cNvSpPr/>
            <p:nvPr/>
          </p:nvSpPr>
          <p:spPr>
            <a:xfrm>
              <a:off x="953911" y="10385830"/>
              <a:ext cx="160020" cy="184150"/>
            </a:xfrm>
            <a:custGeom>
              <a:avLst/>
              <a:gdLst/>
              <a:ahLst/>
              <a:cxnLst/>
              <a:rect l="l" t="t" r="r" b="b"/>
              <a:pathLst>
                <a:path w="160019" h="184150">
                  <a:moveTo>
                    <a:pt x="54678" y="0"/>
                  </a:moveTo>
                  <a:lnTo>
                    <a:pt x="0" y="183648"/>
                  </a:lnTo>
                  <a:lnTo>
                    <a:pt x="159461" y="82636"/>
                  </a:lnTo>
                  <a:lnTo>
                    <a:pt x="54678" y="0"/>
                  </a:lnTo>
                  <a:close/>
                </a:path>
              </a:pathLst>
            </a:custGeom>
            <a:solidFill>
              <a:srgbClr val="D70926"/>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28" name="object 28"/>
            <p:cNvSpPr/>
            <p:nvPr/>
          </p:nvSpPr>
          <p:spPr>
            <a:xfrm>
              <a:off x="691797" y="10424811"/>
              <a:ext cx="29845" cy="64769"/>
            </a:xfrm>
            <a:custGeom>
              <a:avLst/>
              <a:gdLst/>
              <a:ahLst/>
              <a:cxnLst/>
              <a:rect l="l" t="t" r="r" b="b"/>
              <a:pathLst>
                <a:path w="29845" h="64770">
                  <a:moveTo>
                    <a:pt x="29653" y="0"/>
                  </a:moveTo>
                  <a:lnTo>
                    <a:pt x="0" y="51757"/>
                  </a:lnTo>
                  <a:lnTo>
                    <a:pt x="20240" y="64584"/>
                  </a:lnTo>
                  <a:lnTo>
                    <a:pt x="29653" y="0"/>
                  </a:lnTo>
                  <a:close/>
                </a:path>
              </a:pathLst>
            </a:custGeom>
            <a:solidFill>
              <a:srgbClr val="E73B2B"/>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29" name="object 29"/>
            <p:cNvSpPr/>
            <p:nvPr/>
          </p:nvSpPr>
          <p:spPr>
            <a:xfrm>
              <a:off x="676335" y="10678365"/>
              <a:ext cx="69850" cy="55880"/>
            </a:xfrm>
            <a:custGeom>
              <a:avLst/>
              <a:gdLst/>
              <a:ahLst/>
              <a:cxnLst/>
              <a:rect l="l" t="t" r="r" b="b"/>
              <a:pathLst>
                <a:path w="69850" h="55879">
                  <a:moveTo>
                    <a:pt x="8114" y="0"/>
                  </a:moveTo>
                  <a:lnTo>
                    <a:pt x="0" y="55548"/>
                  </a:lnTo>
                  <a:lnTo>
                    <a:pt x="17905" y="55548"/>
                  </a:lnTo>
                  <a:lnTo>
                    <a:pt x="69453" y="22889"/>
                  </a:lnTo>
                  <a:lnTo>
                    <a:pt x="8114" y="0"/>
                  </a:lnTo>
                  <a:close/>
                </a:path>
              </a:pathLst>
            </a:custGeom>
            <a:solidFill>
              <a:srgbClr val="E50051"/>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30" name="object 30"/>
            <p:cNvSpPr/>
            <p:nvPr/>
          </p:nvSpPr>
          <p:spPr>
            <a:xfrm>
              <a:off x="955075" y="10329370"/>
              <a:ext cx="70485" cy="56515"/>
            </a:xfrm>
            <a:custGeom>
              <a:avLst/>
              <a:gdLst/>
              <a:ahLst/>
              <a:cxnLst/>
              <a:rect l="l" t="t" r="r" b="b"/>
              <a:pathLst>
                <a:path w="70484" h="56515">
                  <a:moveTo>
                    <a:pt x="70353" y="0"/>
                  </a:moveTo>
                  <a:lnTo>
                    <a:pt x="0" y="14250"/>
                  </a:lnTo>
                  <a:lnTo>
                    <a:pt x="53506" y="56459"/>
                  </a:lnTo>
                  <a:lnTo>
                    <a:pt x="70353" y="0"/>
                  </a:lnTo>
                  <a:close/>
                </a:path>
              </a:pathLst>
            </a:custGeom>
            <a:solidFill>
              <a:srgbClr val="D70926"/>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31" name="object 31"/>
            <p:cNvSpPr/>
            <p:nvPr/>
          </p:nvSpPr>
          <p:spPr>
            <a:xfrm>
              <a:off x="694235" y="10701253"/>
              <a:ext cx="139700" cy="33020"/>
            </a:xfrm>
            <a:custGeom>
              <a:avLst/>
              <a:gdLst/>
              <a:ahLst/>
              <a:cxnLst/>
              <a:rect l="l" t="t" r="r" b="b"/>
              <a:pathLst>
                <a:path w="139700" h="33020">
                  <a:moveTo>
                    <a:pt x="51558" y="0"/>
                  </a:moveTo>
                  <a:lnTo>
                    <a:pt x="0" y="32658"/>
                  </a:lnTo>
                  <a:lnTo>
                    <a:pt x="139126" y="32658"/>
                  </a:lnTo>
                  <a:lnTo>
                    <a:pt x="51558" y="0"/>
                  </a:lnTo>
                  <a:close/>
                </a:path>
              </a:pathLst>
            </a:custGeom>
            <a:solidFill>
              <a:srgbClr val="6F1231"/>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32" name="object 32"/>
            <p:cNvSpPr/>
            <p:nvPr/>
          </p:nvSpPr>
          <p:spPr>
            <a:xfrm>
              <a:off x="544490" y="10645114"/>
              <a:ext cx="140335" cy="88900"/>
            </a:xfrm>
            <a:custGeom>
              <a:avLst/>
              <a:gdLst/>
              <a:ahLst/>
              <a:cxnLst/>
              <a:rect l="l" t="t" r="r" b="b"/>
              <a:pathLst>
                <a:path w="140334" h="88900">
                  <a:moveTo>
                    <a:pt x="50836" y="0"/>
                  </a:moveTo>
                  <a:lnTo>
                    <a:pt x="0" y="88803"/>
                  </a:lnTo>
                  <a:lnTo>
                    <a:pt x="131849" y="88803"/>
                  </a:lnTo>
                  <a:lnTo>
                    <a:pt x="139964" y="33255"/>
                  </a:lnTo>
                  <a:lnTo>
                    <a:pt x="50836" y="0"/>
                  </a:lnTo>
                  <a:close/>
                </a:path>
              </a:pathLst>
            </a:custGeom>
            <a:solidFill>
              <a:srgbClr val="E94884"/>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33" name="object 33"/>
            <p:cNvSpPr/>
            <p:nvPr/>
          </p:nvSpPr>
          <p:spPr>
            <a:xfrm>
              <a:off x="595323" y="10476575"/>
              <a:ext cx="116839" cy="201930"/>
            </a:xfrm>
            <a:custGeom>
              <a:avLst/>
              <a:gdLst/>
              <a:ahLst/>
              <a:cxnLst/>
              <a:rect l="l" t="t" r="r" b="b"/>
              <a:pathLst>
                <a:path w="116840" h="201929">
                  <a:moveTo>
                    <a:pt x="96478" y="0"/>
                  </a:moveTo>
                  <a:lnTo>
                    <a:pt x="0" y="168539"/>
                  </a:lnTo>
                  <a:lnTo>
                    <a:pt x="89128" y="201784"/>
                  </a:lnTo>
                  <a:lnTo>
                    <a:pt x="116718" y="12816"/>
                  </a:lnTo>
                  <a:lnTo>
                    <a:pt x="96478" y="0"/>
                  </a:lnTo>
                  <a:close/>
                </a:path>
              </a:pathLst>
            </a:custGeom>
            <a:solidFill>
              <a:srgbClr val="E50051"/>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34" name="object 34"/>
            <p:cNvSpPr/>
            <p:nvPr/>
          </p:nvSpPr>
          <p:spPr>
            <a:xfrm>
              <a:off x="712042" y="10343616"/>
              <a:ext cx="296545" cy="262890"/>
            </a:xfrm>
            <a:custGeom>
              <a:avLst/>
              <a:gdLst/>
              <a:ahLst/>
              <a:cxnLst/>
              <a:rect l="l" t="t" r="r" b="b"/>
              <a:pathLst>
                <a:path w="296544" h="262890">
                  <a:moveTo>
                    <a:pt x="243039" y="0"/>
                  </a:moveTo>
                  <a:lnTo>
                    <a:pt x="31297" y="42982"/>
                  </a:lnTo>
                  <a:lnTo>
                    <a:pt x="9402" y="81191"/>
                  </a:lnTo>
                  <a:lnTo>
                    <a:pt x="0" y="145775"/>
                  </a:lnTo>
                  <a:lnTo>
                    <a:pt x="184182" y="262358"/>
                  </a:lnTo>
                  <a:lnTo>
                    <a:pt x="241866" y="225867"/>
                  </a:lnTo>
                  <a:lnTo>
                    <a:pt x="296545" y="42208"/>
                  </a:lnTo>
                  <a:lnTo>
                    <a:pt x="243039" y="0"/>
                  </a:lnTo>
                  <a:close/>
                </a:path>
              </a:pathLst>
            </a:custGeom>
            <a:solidFill>
              <a:srgbClr val="E62A32"/>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pic>
          <p:nvPicPr>
            <p:cNvPr id="35" name="object 35"/>
            <p:cNvPicPr/>
            <p:nvPr/>
          </p:nvPicPr>
          <p:blipFill>
            <a:blip r:embed="rId13" cstate="print"/>
            <a:stretch>
              <a:fillRect/>
            </a:stretch>
          </p:blipFill>
          <p:spPr>
            <a:xfrm>
              <a:off x="743344" y="10150314"/>
              <a:ext cx="406335" cy="318149"/>
            </a:xfrm>
            <a:prstGeom prst="rect">
              <a:avLst/>
            </a:prstGeom>
          </p:spPr>
        </p:pic>
      </p:grpSp>
      <p:pic>
        <p:nvPicPr>
          <p:cNvPr id="3" name="Picture 2">
            <a:extLst>
              <a:ext uri="{FF2B5EF4-FFF2-40B4-BE49-F238E27FC236}">
                <a16:creationId xmlns:a16="http://schemas.microsoft.com/office/drawing/2014/main" id="{F35C05DA-BAC8-609D-7B74-736D70197F71}"/>
              </a:ext>
            </a:extLst>
          </p:cNvPr>
          <p:cNvPicPr>
            <a:picLocks noChangeAspect="1"/>
          </p:cNvPicPr>
          <p:nvPr/>
        </p:nvPicPr>
        <p:blipFill>
          <a:blip r:embed="rId14"/>
          <a:stretch>
            <a:fillRect/>
          </a:stretch>
        </p:blipFill>
        <p:spPr>
          <a:xfrm>
            <a:off x="1829165" y="2986821"/>
            <a:ext cx="8029575" cy="3064851"/>
          </a:xfrm>
          <a:prstGeom prst="rect">
            <a:avLst/>
          </a:prstGeom>
        </p:spPr>
      </p:pic>
      <p:sp>
        <p:nvSpPr>
          <p:cNvPr id="37" name="Tekstvak 35">
            <a:extLst>
              <a:ext uri="{FF2B5EF4-FFF2-40B4-BE49-F238E27FC236}">
                <a16:creationId xmlns:a16="http://schemas.microsoft.com/office/drawing/2014/main" id="{F8E0CFB3-8C67-AB81-0852-9D66D4DE0D6B}"/>
              </a:ext>
            </a:extLst>
          </p:cNvPr>
          <p:cNvSpPr txBox="1"/>
          <p:nvPr/>
        </p:nvSpPr>
        <p:spPr>
          <a:xfrm>
            <a:off x="653489" y="1421567"/>
            <a:ext cx="11436532" cy="1877437"/>
          </a:xfrm>
          <a:prstGeom prst="rect">
            <a:avLst/>
          </a:prstGeom>
          <a:noFill/>
        </p:spPr>
        <p:txBody>
          <a:bodyPr wrap="square" lIns="91440" tIns="45720" rIns="91440" bIns="45720" anchor="t">
            <a:spAutoFit/>
          </a:bodyPr>
          <a:lstStyle/>
          <a:p>
            <a:pPr marL="285750" indent="-285750">
              <a:buFont typeface="Arial"/>
              <a:buChar char="•"/>
            </a:pPr>
            <a:r>
              <a:rPr lang="nl-BE" sz="2000" dirty="0">
                <a:solidFill>
                  <a:srgbClr val="262626"/>
                </a:solidFill>
                <a:latin typeface="Museo Sans 300"/>
              </a:rPr>
              <a:t>In Kalmthout ligt een nieuw ven te schitteren aan het </a:t>
            </a:r>
            <a:r>
              <a:rPr lang="nl-BE" sz="2000" dirty="0" err="1">
                <a:solidFill>
                  <a:srgbClr val="262626"/>
                </a:solidFill>
                <a:latin typeface="Museo Sans 300"/>
              </a:rPr>
              <a:t>Zwartvenbos</a:t>
            </a:r>
            <a:r>
              <a:rPr lang="nl-BE" sz="2000" dirty="0">
                <a:solidFill>
                  <a:srgbClr val="262626"/>
                </a:solidFill>
                <a:latin typeface="Museo Sans 300"/>
              </a:rPr>
              <a:t> en Wulpenkreet. </a:t>
            </a:r>
            <a:endParaRPr lang="en-US" sz="2000" dirty="0">
              <a:solidFill>
                <a:srgbClr val="262626"/>
              </a:solidFill>
              <a:latin typeface="Museo Sans 300"/>
            </a:endParaRPr>
          </a:p>
          <a:p>
            <a:pPr marL="742950" lvl="1" indent="-285750">
              <a:buFont typeface="Courier New"/>
              <a:buChar char="o"/>
            </a:pPr>
            <a:r>
              <a:rPr lang="nl-BE" sz="2000" dirty="0">
                <a:solidFill>
                  <a:srgbClr val="262626"/>
                </a:solidFill>
                <a:latin typeface="Museo Sans 300"/>
              </a:rPr>
              <a:t>Regionaal landschap De </a:t>
            </a:r>
            <a:r>
              <a:rPr lang="nl-BE" sz="2000" dirty="0" err="1">
                <a:solidFill>
                  <a:srgbClr val="262626"/>
                </a:solidFill>
                <a:latin typeface="Museo Sans 300"/>
              </a:rPr>
              <a:t>Voorkempen</a:t>
            </a:r>
            <a:r>
              <a:rPr lang="nl-BE" sz="2000" dirty="0">
                <a:solidFill>
                  <a:srgbClr val="262626"/>
                </a:solidFill>
                <a:latin typeface="Museo Sans 300"/>
              </a:rPr>
              <a:t> + Bosgroep Antwerpse Gordel</a:t>
            </a:r>
          </a:p>
          <a:p>
            <a:pPr marL="742950" lvl="1" indent="-285750">
              <a:buFont typeface="Courier New"/>
              <a:buChar char="o"/>
            </a:pPr>
            <a:r>
              <a:rPr lang="nl-BE" sz="2000" dirty="0">
                <a:solidFill>
                  <a:srgbClr val="262626"/>
                </a:solidFill>
                <a:latin typeface="Museo Sans 300"/>
              </a:rPr>
              <a:t>3,5 ha natuur</a:t>
            </a:r>
          </a:p>
          <a:p>
            <a:pPr marL="742950" lvl="1" indent="-285750">
              <a:buFont typeface="Courier New"/>
              <a:buChar char="o"/>
            </a:pPr>
            <a:r>
              <a:rPr lang="nl-BE" sz="2000" dirty="0">
                <a:solidFill>
                  <a:srgbClr val="262626"/>
                </a:solidFill>
                <a:latin typeface="Museo Sans 300"/>
              </a:rPr>
              <a:t>Ven, poel en bos</a:t>
            </a:r>
          </a:p>
          <a:p>
            <a:pPr marL="285750" indent="-285750">
              <a:buFont typeface="Arial"/>
              <a:buChar char="•"/>
            </a:pPr>
            <a:endParaRPr lang="nl-BE">
              <a:solidFill>
                <a:srgbClr val="FF0000"/>
              </a:solidFill>
              <a:ea typeface="Verdana"/>
            </a:endParaRPr>
          </a:p>
          <a:p>
            <a:pPr marL="285750" indent="-285750">
              <a:buFont typeface="Arial"/>
              <a:buChar char="•"/>
            </a:pPr>
            <a:endParaRPr lang="nl-BE">
              <a:solidFill>
                <a:srgbClr val="FF0000"/>
              </a:solidFill>
              <a:ea typeface="Verdana"/>
            </a:endParaRPr>
          </a:p>
        </p:txBody>
      </p:sp>
      <p:pic>
        <p:nvPicPr>
          <p:cNvPr id="4" name="Graphic 3" descr="Dubbeltikken met effen opvulling">
            <a:hlinkClick r:id="rId15"/>
            <a:extLst>
              <a:ext uri="{FF2B5EF4-FFF2-40B4-BE49-F238E27FC236}">
                <a16:creationId xmlns:a16="http://schemas.microsoft.com/office/drawing/2014/main" id="{9E9FA127-AF22-BBA1-E40C-1D2B4426D8D0}"/>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rot="19318889">
            <a:off x="10871439" y="610167"/>
            <a:ext cx="557227" cy="557227"/>
          </a:xfrm>
          <a:prstGeom prst="rect">
            <a:avLst/>
          </a:prstGeom>
        </p:spPr>
      </p:pic>
    </p:spTree>
    <p:extLst>
      <p:ext uri="{BB962C8B-B14F-4D97-AF65-F5344CB8AC3E}">
        <p14:creationId xmlns:p14="http://schemas.microsoft.com/office/powerpoint/2010/main" val="41716064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930419" y="1100432"/>
            <a:ext cx="9276353" cy="6207610"/>
          </a:xfrm>
          <a:prstGeom prst="rect">
            <a:avLst/>
          </a:prstGeom>
        </p:spPr>
        <p:txBody>
          <a:bodyPr vert="horz" wrap="square" lIns="0" tIns="356375" rIns="0" bIns="0" rtlCol="0" anchor="t">
            <a:spAutoFit/>
          </a:bodyPr>
          <a:lstStyle/>
          <a:p>
            <a:pPr algn="l">
              <a:spcBef>
                <a:spcPts val="240"/>
              </a:spcBef>
            </a:pPr>
            <a:r>
              <a:rPr lang="nl-BE" sz="2800"/>
              <a:t>Inleiding</a:t>
            </a:r>
            <a:br>
              <a:rPr lang="nl-BE" sz="2800"/>
            </a:br>
            <a:r>
              <a:rPr lang="nl-BE" sz="2800"/>
              <a:t>Natuurnetwerk</a:t>
            </a:r>
            <a:br>
              <a:rPr lang="nl-BE" sz="2800"/>
            </a:br>
            <a:r>
              <a:rPr lang="nl-BE" sz="2800"/>
              <a:t>Functioneel Ecologisch Netwerk (FEN)</a:t>
            </a:r>
            <a:br>
              <a:rPr lang="nl-BE" sz="2800"/>
            </a:br>
            <a:r>
              <a:rPr lang="nl-BE" sz="2800"/>
              <a:t>	</a:t>
            </a:r>
            <a:r>
              <a:rPr lang="nl-BE" sz="2400" b="0"/>
              <a:t>Kaarten</a:t>
            </a:r>
            <a:br>
              <a:rPr lang="nl-BE" sz="2400" b="0"/>
            </a:br>
            <a:r>
              <a:rPr lang="nl-BE" sz="2400" b="0"/>
              <a:t>	Aan de slag (partners, KLE, bos, berm, ...)</a:t>
            </a:r>
            <a:br>
              <a:rPr lang="nl-BE" sz="2400" b="0"/>
            </a:br>
            <a:r>
              <a:rPr lang="nl-BE" sz="2400" b="0"/>
              <a:t>	Realisaties</a:t>
            </a:r>
            <a:br>
              <a:rPr lang="nl-BE" sz="2800"/>
            </a:br>
            <a:r>
              <a:rPr lang="nl-BE" sz="2800"/>
              <a:t>Soorten die overlast creëren</a:t>
            </a:r>
            <a:br>
              <a:rPr lang="nl-BE" sz="2800"/>
            </a:br>
            <a:r>
              <a:rPr lang="nl-BE" sz="2800"/>
              <a:t>Groenblauw Netwerk in woonkernen</a:t>
            </a:r>
            <a:br>
              <a:rPr lang="nl-BE" sz="2800"/>
            </a:br>
            <a:r>
              <a:rPr lang="nl-BE" sz="2800"/>
              <a:t>	</a:t>
            </a:r>
            <a:r>
              <a:rPr lang="nl-BE" sz="2400" b="0"/>
              <a:t>3+30+300-regel</a:t>
            </a:r>
            <a:r>
              <a:rPr lang="nl-BE" sz="2800"/>
              <a:t>	</a:t>
            </a:r>
            <a:br>
              <a:rPr lang="nl-BE" sz="2800"/>
            </a:br>
            <a:r>
              <a:rPr lang="nl-BE" sz="2800"/>
              <a:t>	</a:t>
            </a:r>
            <a:r>
              <a:rPr lang="nl-BE" sz="2400" b="0"/>
              <a:t>Ontharden en </a:t>
            </a:r>
            <a:r>
              <a:rPr lang="nl-BE" sz="2400" b="0" err="1"/>
              <a:t>vergroenen</a:t>
            </a:r>
            <a:br>
              <a:rPr lang="nl-BE" sz="2800"/>
            </a:br>
            <a:br>
              <a:rPr lang="nl-BE" sz="5400"/>
            </a:br>
            <a:endParaRPr lang="nl-BE" sz="5400"/>
          </a:p>
        </p:txBody>
      </p:sp>
      <p:pic>
        <p:nvPicPr>
          <p:cNvPr id="3" name="object 3"/>
          <p:cNvPicPr/>
          <p:nvPr/>
        </p:nvPicPr>
        <p:blipFill>
          <a:blip r:embed="rId3" cstate="print"/>
          <a:stretch>
            <a:fillRect/>
          </a:stretch>
        </p:blipFill>
        <p:spPr>
          <a:xfrm>
            <a:off x="428" y="0"/>
            <a:ext cx="2090317" cy="6857519"/>
          </a:xfrm>
          <a:prstGeom prst="rect">
            <a:avLst/>
          </a:prstGeom>
        </p:spPr>
      </p:pic>
      <p:grpSp>
        <p:nvGrpSpPr>
          <p:cNvPr id="4" name="object 4"/>
          <p:cNvGrpSpPr/>
          <p:nvPr/>
        </p:nvGrpSpPr>
        <p:grpSpPr>
          <a:xfrm>
            <a:off x="428" y="5673410"/>
            <a:ext cx="12191144" cy="1184459"/>
            <a:chOff x="0" y="9355874"/>
            <a:chExt cx="20104100" cy="1953260"/>
          </a:xfrm>
        </p:grpSpPr>
        <p:sp>
          <p:nvSpPr>
            <p:cNvPr id="5" name="object 5"/>
            <p:cNvSpPr/>
            <p:nvPr/>
          </p:nvSpPr>
          <p:spPr>
            <a:xfrm>
              <a:off x="0" y="9355874"/>
              <a:ext cx="20104100" cy="1953260"/>
            </a:xfrm>
            <a:custGeom>
              <a:avLst/>
              <a:gdLst/>
              <a:ahLst/>
              <a:cxnLst/>
              <a:rect l="l" t="t" r="r" b="b"/>
              <a:pathLst>
                <a:path w="20104100" h="1953259">
                  <a:moveTo>
                    <a:pt x="0" y="0"/>
                  </a:moveTo>
                  <a:lnTo>
                    <a:pt x="0" y="1952681"/>
                  </a:lnTo>
                  <a:lnTo>
                    <a:pt x="20104100" y="1952681"/>
                  </a:lnTo>
                  <a:lnTo>
                    <a:pt x="20104100" y="1084015"/>
                  </a:lnTo>
                  <a:lnTo>
                    <a:pt x="0" y="0"/>
                  </a:lnTo>
                  <a:close/>
                </a:path>
              </a:pathLst>
            </a:custGeom>
            <a:solidFill>
              <a:srgbClr val="FFFFFF"/>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pic>
          <p:nvPicPr>
            <p:cNvPr id="6" name="object 6"/>
            <p:cNvPicPr/>
            <p:nvPr/>
          </p:nvPicPr>
          <p:blipFill>
            <a:blip r:embed="rId4" cstate="print"/>
            <a:stretch>
              <a:fillRect/>
            </a:stretch>
          </p:blipFill>
          <p:spPr>
            <a:xfrm>
              <a:off x="1505250" y="10227988"/>
              <a:ext cx="154225" cy="219427"/>
            </a:xfrm>
            <a:prstGeom prst="rect">
              <a:avLst/>
            </a:prstGeom>
          </p:spPr>
        </p:pic>
        <p:pic>
          <p:nvPicPr>
            <p:cNvPr id="7" name="object 7"/>
            <p:cNvPicPr/>
            <p:nvPr/>
          </p:nvPicPr>
          <p:blipFill>
            <a:blip r:embed="rId5" cstate="print"/>
            <a:stretch>
              <a:fillRect/>
            </a:stretch>
          </p:blipFill>
          <p:spPr>
            <a:xfrm>
              <a:off x="1682349" y="10227998"/>
              <a:ext cx="493150" cy="223125"/>
            </a:xfrm>
            <a:prstGeom prst="rect">
              <a:avLst/>
            </a:prstGeom>
          </p:spPr>
        </p:pic>
        <p:pic>
          <p:nvPicPr>
            <p:cNvPr id="8" name="object 8"/>
            <p:cNvPicPr/>
            <p:nvPr/>
          </p:nvPicPr>
          <p:blipFill>
            <a:blip r:embed="rId6" cstate="print"/>
            <a:stretch>
              <a:fillRect/>
            </a:stretch>
          </p:blipFill>
          <p:spPr>
            <a:xfrm>
              <a:off x="2212080" y="10286101"/>
              <a:ext cx="148330" cy="161314"/>
            </a:xfrm>
            <a:prstGeom prst="rect">
              <a:avLst/>
            </a:prstGeom>
          </p:spPr>
        </p:pic>
        <p:pic>
          <p:nvPicPr>
            <p:cNvPr id="9" name="object 9"/>
            <p:cNvPicPr/>
            <p:nvPr/>
          </p:nvPicPr>
          <p:blipFill>
            <a:blip r:embed="rId7" cstate="print"/>
            <a:stretch>
              <a:fillRect/>
            </a:stretch>
          </p:blipFill>
          <p:spPr>
            <a:xfrm>
              <a:off x="2386686" y="10286103"/>
              <a:ext cx="148676" cy="165021"/>
            </a:xfrm>
            <a:prstGeom prst="rect">
              <a:avLst/>
            </a:prstGeom>
          </p:spPr>
        </p:pic>
        <p:sp>
          <p:nvSpPr>
            <p:cNvPr id="10" name="object 10"/>
            <p:cNvSpPr/>
            <p:nvPr/>
          </p:nvSpPr>
          <p:spPr>
            <a:xfrm>
              <a:off x="2558160" y="10227998"/>
              <a:ext cx="39370" cy="219710"/>
            </a:xfrm>
            <a:custGeom>
              <a:avLst/>
              <a:gdLst/>
              <a:ahLst/>
              <a:cxnLst/>
              <a:rect l="l" t="t" r="r" b="b"/>
              <a:pathLst>
                <a:path w="39369" h="219709">
                  <a:moveTo>
                    <a:pt x="34606" y="61809"/>
                  </a:moveTo>
                  <a:lnTo>
                    <a:pt x="4314" y="61809"/>
                  </a:lnTo>
                  <a:lnTo>
                    <a:pt x="0" y="66448"/>
                  </a:lnTo>
                  <a:lnTo>
                    <a:pt x="0" y="215082"/>
                  </a:lnTo>
                  <a:lnTo>
                    <a:pt x="4314" y="219417"/>
                  </a:lnTo>
                  <a:lnTo>
                    <a:pt x="34606" y="219417"/>
                  </a:lnTo>
                  <a:lnTo>
                    <a:pt x="38930" y="215082"/>
                  </a:lnTo>
                  <a:lnTo>
                    <a:pt x="38930" y="66448"/>
                  </a:lnTo>
                  <a:lnTo>
                    <a:pt x="34606" y="61809"/>
                  </a:lnTo>
                  <a:close/>
                </a:path>
                <a:path w="39369" h="219709">
                  <a:moveTo>
                    <a:pt x="34606" y="0"/>
                  </a:moveTo>
                  <a:lnTo>
                    <a:pt x="4314" y="0"/>
                  </a:lnTo>
                  <a:lnTo>
                    <a:pt x="0" y="4628"/>
                  </a:lnTo>
                  <a:lnTo>
                    <a:pt x="0" y="30585"/>
                  </a:lnTo>
                  <a:lnTo>
                    <a:pt x="4314" y="34909"/>
                  </a:lnTo>
                  <a:lnTo>
                    <a:pt x="34606" y="34909"/>
                  </a:lnTo>
                  <a:lnTo>
                    <a:pt x="39234" y="30585"/>
                  </a:lnTo>
                  <a:lnTo>
                    <a:pt x="39234" y="4628"/>
                  </a:lnTo>
                  <a:lnTo>
                    <a:pt x="34606" y="0"/>
                  </a:lnTo>
                  <a:close/>
                </a:path>
              </a:pathLst>
            </a:custGeom>
            <a:solidFill>
              <a:srgbClr val="4F1C27"/>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pic>
          <p:nvPicPr>
            <p:cNvPr id="11" name="object 11"/>
            <p:cNvPicPr/>
            <p:nvPr/>
          </p:nvPicPr>
          <p:blipFill>
            <a:blip r:embed="rId8" cstate="print"/>
            <a:stretch>
              <a:fillRect/>
            </a:stretch>
          </p:blipFill>
          <p:spPr>
            <a:xfrm>
              <a:off x="2624987" y="10286103"/>
              <a:ext cx="149880" cy="165021"/>
            </a:xfrm>
            <a:prstGeom prst="rect">
              <a:avLst/>
            </a:prstGeom>
          </p:spPr>
        </p:pic>
        <p:pic>
          <p:nvPicPr>
            <p:cNvPr id="12" name="object 12"/>
            <p:cNvPicPr/>
            <p:nvPr/>
          </p:nvPicPr>
          <p:blipFill>
            <a:blip r:embed="rId9" cstate="print"/>
            <a:stretch>
              <a:fillRect/>
            </a:stretch>
          </p:blipFill>
          <p:spPr>
            <a:xfrm>
              <a:off x="1481785" y="10515363"/>
              <a:ext cx="192214" cy="219417"/>
            </a:xfrm>
            <a:prstGeom prst="rect">
              <a:avLst/>
            </a:prstGeom>
          </p:spPr>
        </p:pic>
        <p:pic>
          <p:nvPicPr>
            <p:cNvPr id="13" name="object 13"/>
            <p:cNvPicPr/>
            <p:nvPr/>
          </p:nvPicPr>
          <p:blipFill>
            <a:blip r:embed="rId10" cstate="print"/>
            <a:stretch>
              <a:fillRect/>
            </a:stretch>
          </p:blipFill>
          <p:spPr>
            <a:xfrm>
              <a:off x="1695208" y="10573480"/>
              <a:ext cx="148288" cy="161303"/>
            </a:xfrm>
            <a:prstGeom prst="rect">
              <a:avLst/>
            </a:prstGeom>
          </p:spPr>
        </p:pic>
        <p:sp>
          <p:nvSpPr>
            <p:cNvPr id="14" name="object 14"/>
            <p:cNvSpPr/>
            <p:nvPr/>
          </p:nvSpPr>
          <p:spPr>
            <a:xfrm>
              <a:off x="1862963" y="10534224"/>
              <a:ext cx="511175" cy="204470"/>
            </a:xfrm>
            <a:custGeom>
              <a:avLst/>
              <a:gdLst/>
              <a:ahLst/>
              <a:cxnLst/>
              <a:rect l="l" t="t" r="r" b="b"/>
              <a:pathLst>
                <a:path w="511175" h="204470">
                  <a:moveTo>
                    <a:pt x="98577" y="170891"/>
                  </a:moveTo>
                  <a:lnTo>
                    <a:pt x="95186" y="167817"/>
                  </a:lnTo>
                  <a:lnTo>
                    <a:pt x="85636" y="166878"/>
                  </a:lnTo>
                  <a:lnTo>
                    <a:pt x="77101" y="165074"/>
                  </a:lnTo>
                  <a:lnTo>
                    <a:pt x="68884" y="160553"/>
                  </a:lnTo>
                  <a:lnTo>
                    <a:pt x="62712" y="151853"/>
                  </a:lnTo>
                  <a:lnTo>
                    <a:pt x="60274" y="137528"/>
                  </a:lnTo>
                  <a:lnTo>
                    <a:pt x="60274" y="76327"/>
                  </a:lnTo>
                  <a:lnTo>
                    <a:pt x="91465" y="76327"/>
                  </a:lnTo>
                  <a:lnTo>
                    <a:pt x="96113" y="72021"/>
                  </a:lnTo>
                  <a:lnTo>
                    <a:pt x="96113" y="49758"/>
                  </a:lnTo>
                  <a:lnTo>
                    <a:pt x="91465" y="45123"/>
                  </a:lnTo>
                  <a:lnTo>
                    <a:pt x="60274" y="45123"/>
                  </a:lnTo>
                  <a:lnTo>
                    <a:pt x="60274" y="4635"/>
                  </a:lnTo>
                  <a:lnTo>
                    <a:pt x="55626" y="0"/>
                  </a:lnTo>
                  <a:lnTo>
                    <a:pt x="26581" y="0"/>
                  </a:lnTo>
                  <a:lnTo>
                    <a:pt x="21920" y="4635"/>
                  </a:lnTo>
                  <a:lnTo>
                    <a:pt x="21920" y="45123"/>
                  </a:lnTo>
                  <a:lnTo>
                    <a:pt x="4330" y="45123"/>
                  </a:lnTo>
                  <a:lnTo>
                    <a:pt x="0" y="49758"/>
                  </a:lnTo>
                  <a:lnTo>
                    <a:pt x="0" y="72021"/>
                  </a:lnTo>
                  <a:lnTo>
                    <a:pt x="4330" y="76327"/>
                  </a:lnTo>
                  <a:lnTo>
                    <a:pt x="21005" y="76327"/>
                  </a:lnTo>
                  <a:lnTo>
                    <a:pt x="21005" y="144322"/>
                  </a:lnTo>
                  <a:lnTo>
                    <a:pt x="26657" y="171348"/>
                  </a:lnTo>
                  <a:lnTo>
                    <a:pt x="41211" y="189217"/>
                  </a:lnTo>
                  <a:lnTo>
                    <a:pt x="61036" y="199072"/>
                  </a:lnTo>
                  <a:lnTo>
                    <a:pt x="82499" y="202107"/>
                  </a:lnTo>
                  <a:lnTo>
                    <a:pt x="93332" y="202107"/>
                  </a:lnTo>
                  <a:lnTo>
                    <a:pt x="98577" y="198399"/>
                  </a:lnTo>
                  <a:lnTo>
                    <a:pt x="98577" y="170891"/>
                  </a:lnTo>
                  <a:close/>
                </a:path>
                <a:path w="511175" h="204470">
                  <a:moveTo>
                    <a:pt x="351853" y="48831"/>
                  </a:moveTo>
                  <a:lnTo>
                    <a:pt x="347853" y="42964"/>
                  </a:lnTo>
                  <a:lnTo>
                    <a:pt x="316623" y="42964"/>
                  </a:lnTo>
                  <a:lnTo>
                    <a:pt x="312013" y="46672"/>
                  </a:lnTo>
                  <a:lnTo>
                    <a:pt x="310134" y="54381"/>
                  </a:lnTo>
                  <a:lnTo>
                    <a:pt x="285102" y="146494"/>
                  </a:lnTo>
                  <a:lnTo>
                    <a:pt x="282943" y="154825"/>
                  </a:lnTo>
                  <a:lnTo>
                    <a:pt x="281698" y="163182"/>
                  </a:lnTo>
                  <a:lnTo>
                    <a:pt x="281076" y="163182"/>
                  </a:lnTo>
                  <a:lnTo>
                    <a:pt x="280162" y="154825"/>
                  </a:lnTo>
                  <a:lnTo>
                    <a:pt x="277698" y="146494"/>
                  </a:lnTo>
                  <a:lnTo>
                    <a:pt x="262610" y="93637"/>
                  </a:lnTo>
                  <a:lnTo>
                    <a:pt x="251409" y="54381"/>
                  </a:lnTo>
                  <a:lnTo>
                    <a:pt x="249555" y="46990"/>
                  </a:lnTo>
                  <a:lnTo>
                    <a:pt x="244906" y="43268"/>
                  </a:lnTo>
                  <a:lnTo>
                    <a:pt x="217728" y="43268"/>
                  </a:lnTo>
                  <a:lnTo>
                    <a:pt x="212788" y="46990"/>
                  </a:lnTo>
                  <a:lnTo>
                    <a:pt x="211239" y="54381"/>
                  </a:lnTo>
                  <a:lnTo>
                    <a:pt x="184645" y="146494"/>
                  </a:lnTo>
                  <a:lnTo>
                    <a:pt x="182511" y="154825"/>
                  </a:lnTo>
                  <a:lnTo>
                    <a:pt x="181254" y="163182"/>
                  </a:lnTo>
                  <a:lnTo>
                    <a:pt x="180657" y="163182"/>
                  </a:lnTo>
                  <a:lnTo>
                    <a:pt x="179400" y="154825"/>
                  </a:lnTo>
                  <a:lnTo>
                    <a:pt x="177546" y="146494"/>
                  </a:lnTo>
                  <a:lnTo>
                    <a:pt x="152196" y="54381"/>
                  </a:lnTo>
                  <a:lnTo>
                    <a:pt x="150723" y="46990"/>
                  </a:lnTo>
                  <a:lnTo>
                    <a:pt x="150660" y="46672"/>
                  </a:lnTo>
                  <a:lnTo>
                    <a:pt x="146011" y="42964"/>
                  </a:lnTo>
                  <a:lnTo>
                    <a:pt x="114490" y="42964"/>
                  </a:lnTo>
                  <a:lnTo>
                    <a:pt x="110185" y="48831"/>
                  </a:lnTo>
                  <a:lnTo>
                    <a:pt x="112649" y="57480"/>
                  </a:lnTo>
                  <a:lnTo>
                    <a:pt x="153314" y="189445"/>
                  </a:lnTo>
                  <a:lnTo>
                    <a:pt x="155524" y="196850"/>
                  </a:lnTo>
                  <a:lnTo>
                    <a:pt x="155613" y="197154"/>
                  </a:lnTo>
                  <a:lnTo>
                    <a:pt x="160248" y="200571"/>
                  </a:lnTo>
                  <a:lnTo>
                    <a:pt x="196710" y="200571"/>
                  </a:lnTo>
                  <a:lnTo>
                    <a:pt x="201345" y="196850"/>
                  </a:lnTo>
                  <a:lnTo>
                    <a:pt x="203123" y="189788"/>
                  </a:lnTo>
                  <a:lnTo>
                    <a:pt x="203200" y="189445"/>
                  </a:lnTo>
                  <a:lnTo>
                    <a:pt x="211137" y="163182"/>
                  </a:lnTo>
                  <a:lnTo>
                    <a:pt x="226999" y="110629"/>
                  </a:lnTo>
                  <a:lnTo>
                    <a:pt x="229489" y="102298"/>
                  </a:lnTo>
                  <a:lnTo>
                    <a:pt x="231025" y="93637"/>
                  </a:lnTo>
                  <a:lnTo>
                    <a:pt x="231635" y="93637"/>
                  </a:lnTo>
                  <a:lnTo>
                    <a:pt x="232892" y="102298"/>
                  </a:lnTo>
                  <a:lnTo>
                    <a:pt x="235318" y="110629"/>
                  </a:lnTo>
                  <a:lnTo>
                    <a:pt x="259143" y="189445"/>
                  </a:lnTo>
                  <a:lnTo>
                    <a:pt x="260997" y="196850"/>
                  </a:lnTo>
                  <a:lnTo>
                    <a:pt x="265938" y="200571"/>
                  </a:lnTo>
                  <a:lnTo>
                    <a:pt x="301802" y="200571"/>
                  </a:lnTo>
                  <a:lnTo>
                    <a:pt x="306743" y="197154"/>
                  </a:lnTo>
                  <a:lnTo>
                    <a:pt x="308902" y="189788"/>
                  </a:lnTo>
                  <a:lnTo>
                    <a:pt x="317042" y="163182"/>
                  </a:lnTo>
                  <a:lnTo>
                    <a:pt x="349364" y="57480"/>
                  </a:lnTo>
                  <a:lnTo>
                    <a:pt x="351853" y="48831"/>
                  </a:lnTo>
                  <a:close/>
                </a:path>
                <a:path w="511175" h="204470">
                  <a:moveTo>
                    <a:pt x="511035" y="114350"/>
                  </a:moveTo>
                  <a:lnTo>
                    <a:pt x="497662" y="68922"/>
                  </a:lnTo>
                  <a:lnTo>
                    <a:pt x="472135" y="45707"/>
                  </a:lnTo>
                  <a:lnTo>
                    <a:pt x="472135" y="103822"/>
                  </a:lnTo>
                  <a:lnTo>
                    <a:pt x="402272" y="103822"/>
                  </a:lnTo>
                  <a:lnTo>
                    <a:pt x="406933" y="89509"/>
                  </a:lnTo>
                  <a:lnTo>
                    <a:pt x="415124" y="78498"/>
                  </a:lnTo>
                  <a:lnTo>
                    <a:pt x="426389" y="71424"/>
                  </a:lnTo>
                  <a:lnTo>
                    <a:pt x="440296" y="68922"/>
                  </a:lnTo>
                  <a:lnTo>
                    <a:pt x="452742" y="71285"/>
                  </a:lnTo>
                  <a:lnTo>
                    <a:pt x="462699" y="78143"/>
                  </a:lnTo>
                  <a:lnTo>
                    <a:pt x="469404" y="89115"/>
                  </a:lnTo>
                  <a:lnTo>
                    <a:pt x="472135" y="103822"/>
                  </a:lnTo>
                  <a:lnTo>
                    <a:pt x="472135" y="45707"/>
                  </a:lnTo>
                  <a:lnTo>
                    <a:pt x="471017" y="44907"/>
                  </a:lnTo>
                  <a:lnTo>
                    <a:pt x="441210" y="39255"/>
                  </a:lnTo>
                  <a:lnTo>
                    <a:pt x="408762" y="45326"/>
                  </a:lnTo>
                  <a:lnTo>
                    <a:pt x="383451" y="62318"/>
                  </a:lnTo>
                  <a:lnTo>
                    <a:pt x="367017" y="88392"/>
                  </a:lnTo>
                  <a:lnTo>
                    <a:pt x="361264" y="121158"/>
                  </a:lnTo>
                  <a:lnTo>
                    <a:pt x="361162" y="121754"/>
                  </a:lnTo>
                  <a:lnTo>
                    <a:pt x="367042" y="153555"/>
                  </a:lnTo>
                  <a:lnTo>
                    <a:pt x="383921" y="179832"/>
                  </a:lnTo>
                  <a:lnTo>
                    <a:pt x="410578" y="197700"/>
                  </a:lnTo>
                  <a:lnTo>
                    <a:pt x="445858" y="204292"/>
                  </a:lnTo>
                  <a:lnTo>
                    <a:pt x="463207" y="202742"/>
                  </a:lnTo>
                  <a:lnTo>
                    <a:pt x="499313" y="188531"/>
                  </a:lnTo>
                  <a:lnTo>
                    <a:pt x="507339" y="178320"/>
                  </a:lnTo>
                  <a:lnTo>
                    <a:pt x="503631" y="171208"/>
                  </a:lnTo>
                  <a:lnTo>
                    <a:pt x="503440" y="170903"/>
                  </a:lnTo>
                  <a:lnTo>
                    <a:pt x="499922" y="165036"/>
                  </a:lnTo>
                  <a:lnTo>
                    <a:pt x="495909" y="157949"/>
                  </a:lnTo>
                  <a:lnTo>
                    <a:pt x="490347" y="156997"/>
                  </a:lnTo>
                  <a:lnTo>
                    <a:pt x="482638" y="160705"/>
                  </a:lnTo>
                  <a:lnTo>
                    <a:pt x="476224" y="164249"/>
                  </a:lnTo>
                  <a:lnTo>
                    <a:pt x="468287" y="167538"/>
                  </a:lnTo>
                  <a:lnTo>
                    <a:pt x="459016" y="169951"/>
                  </a:lnTo>
                  <a:lnTo>
                    <a:pt x="448627" y="170903"/>
                  </a:lnTo>
                  <a:lnTo>
                    <a:pt x="431546" y="168135"/>
                  </a:lnTo>
                  <a:lnTo>
                    <a:pt x="416979" y="159931"/>
                  </a:lnTo>
                  <a:lnTo>
                    <a:pt x="406425" y="146392"/>
                  </a:lnTo>
                  <a:lnTo>
                    <a:pt x="401320" y="127647"/>
                  </a:lnTo>
                  <a:lnTo>
                    <a:pt x="505206" y="127647"/>
                  </a:lnTo>
                  <a:lnTo>
                    <a:pt x="511035" y="121158"/>
                  </a:lnTo>
                  <a:lnTo>
                    <a:pt x="511035" y="114350"/>
                  </a:lnTo>
                  <a:close/>
                </a:path>
              </a:pathLst>
            </a:custGeom>
            <a:solidFill>
              <a:srgbClr val="4F1C27"/>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pic>
          <p:nvPicPr>
            <p:cNvPr id="15" name="object 15"/>
            <p:cNvPicPr/>
            <p:nvPr/>
          </p:nvPicPr>
          <p:blipFill>
            <a:blip r:embed="rId11" cstate="print"/>
            <a:stretch>
              <a:fillRect/>
            </a:stretch>
          </p:blipFill>
          <p:spPr>
            <a:xfrm>
              <a:off x="2402084" y="10573480"/>
              <a:ext cx="270027" cy="223134"/>
            </a:xfrm>
            <a:prstGeom prst="rect">
              <a:avLst/>
            </a:prstGeom>
          </p:spPr>
        </p:pic>
        <p:pic>
          <p:nvPicPr>
            <p:cNvPr id="16" name="object 16"/>
            <p:cNvPicPr/>
            <p:nvPr/>
          </p:nvPicPr>
          <p:blipFill>
            <a:blip r:embed="rId12" cstate="print"/>
            <a:stretch>
              <a:fillRect/>
            </a:stretch>
          </p:blipFill>
          <p:spPr>
            <a:xfrm>
              <a:off x="2691960" y="10573477"/>
              <a:ext cx="149880" cy="165031"/>
            </a:xfrm>
            <a:prstGeom prst="rect">
              <a:avLst/>
            </a:prstGeom>
          </p:spPr>
        </p:pic>
        <p:pic>
          <p:nvPicPr>
            <p:cNvPr id="17" name="object 17"/>
            <p:cNvPicPr/>
            <p:nvPr/>
          </p:nvPicPr>
          <p:blipFill>
            <a:blip r:embed="rId13" cstate="print"/>
            <a:stretch>
              <a:fillRect/>
            </a:stretch>
          </p:blipFill>
          <p:spPr>
            <a:xfrm>
              <a:off x="2869901" y="10573480"/>
              <a:ext cx="148341" cy="161303"/>
            </a:xfrm>
            <a:prstGeom prst="rect">
              <a:avLst/>
            </a:prstGeom>
          </p:spPr>
        </p:pic>
        <p:sp>
          <p:nvSpPr>
            <p:cNvPr id="18" name="object 18"/>
            <p:cNvSpPr/>
            <p:nvPr/>
          </p:nvSpPr>
          <p:spPr>
            <a:xfrm>
              <a:off x="745793" y="10605976"/>
              <a:ext cx="189865" cy="128270"/>
            </a:xfrm>
            <a:custGeom>
              <a:avLst/>
              <a:gdLst/>
              <a:ahLst/>
              <a:cxnLst/>
              <a:rect l="l" t="t" r="r" b="b"/>
              <a:pathLst>
                <a:path w="189865" h="128270">
                  <a:moveTo>
                    <a:pt x="150435" y="0"/>
                  </a:moveTo>
                  <a:lnTo>
                    <a:pt x="0" y="95274"/>
                  </a:lnTo>
                  <a:lnTo>
                    <a:pt x="87568" y="127933"/>
                  </a:lnTo>
                  <a:lnTo>
                    <a:pt x="159115" y="127933"/>
                  </a:lnTo>
                  <a:lnTo>
                    <a:pt x="189795" y="24899"/>
                  </a:lnTo>
                  <a:lnTo>
                    <a:pt x="150435" y="0"/>
                  </a:lnTo>
                  <a:close/>
                </a:path>
              </a:pathLst>
            </a:custGeom>
            <a:solidFill>
              <a:srgbClr val="880B3D"/>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19" name="object 19"/>
            <p:cNvSpPr/>
            <p:nvPr/>
          </p:nvSpPr>
          <p:spPr>
            <a:xfrm>
              <a:off x="896226" y="10569484"/>
              <a:ext cx="57785" cy="61594"/>
            </a:xfrm>
            <a:custGeom>
              <a:avLst/>
              <a:gdLst/>
              <a:ahLst/>
              <a:cxnLst/>
              <a:rect l="l" t="t" r="r" b="b"/>
              <a:pathLst>
                <a:path w="57784" h="61595">
                  <a:moveTo>
                    <a:pt x="57684" y="0"/>
                  </a:moveTo>
                  <a:lnTo>
                    <a:pt x="0" y="36491"/>
                  </a:lnTo>
                  <a:lnTo>
                    <a:pt x="39360" y="61390"/>
                  </a:lnTo>
                  <a:lnTo>
                    <a:pt x="57684" y="0"/>
                  </a:lnTo>
                  <a:close/>
                </a:path>
              </a:pathLst>
            </a:custGeom>
            <a:solidFill>
              <a:srgbClr val="CC0935"/>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20" name="object 20"/>
            <p:cNvSpPr/>
            <p:nvPr/>
          </p:nvSpPr>
          <p:spPr>
            <a:xfrm>
              <a:off x="1113368" y="10445468"/>
              <a:ext cx="90805" cy="94615"/>
            </a:xfrm>
            <a:custGeom>
              <a:avLst/>
              <a:gdLst/>
              <a:ahLst/>
              <a:cxnLst/>
              <a:rect l="l" t="t" r="r" b="b"/>
              <a:pathLst>
                <a:path w="90805" h="94615">
                  <a:moveTo>
                    <a:pt x="36313" y="0"/>
                  </a:moveTo>
                  <a:lnTo>
                    <a:pt x="0" y="22994"/>
                  </a:lnTo>
                  <a:lnTo>
                    <a:pt x="90196" y="94112"/>
                  </a:lnTo>
                  <a:lnTo>
                    <a:pt x="36313" y="0"/>
                  </a:lnTo>
                  <a:close/>
                </a:path>
              </a:pathLst>
            </a:custGeom>
            <a:solidFill>
              <a:srgbClr val="A41023"/>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21" name="object 21"/>
            <p:cNvSpPr/>
            <p:nvPr/>
          </p:nvSpPr>
          <p:spPr>
            <a:xfrm>
              <a:off x="684450" y="10489397"/>
              <a:ext cx="212090" cy="212090"/>
            </a:xfrm>
            <a:custGeom>
              <a:avLst/>
              <a:gdLst/>
              <a:ahLst/>
              <a:cxnLst/>
              <a:rect l="l" t="t" r="r" b="b"/>
              <a:pathLst>
                <a:path w="212090" h="212090">
                  <a:moveTo>
                    <a:pt x="27590" y="0"/>
                  </a:moveTo>
                  <a:lnTo>
                    <a:pt x="0" y="188968"/>
                  </a:lnTo>
                  <a:lnTo>
                    <a:pt x="61338" y="211857"/>
                  </a:lnTo>
                  <a:lnTo>
                    <a:pt x="211773" y="116582"/>
                  </a:lnTo>
                  <a:lnTo>
                    <a:pt x="27590" y="0"/>
                  </a:lnTo>
                  <a:close/>
                </a:path>
              </a:pathLst>
            </a:custGeom>
            <a:solidFill>
              <a:srgbClr val="B90845"/>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22" name="object 22"/>
            <p:cNvSpPr/>
            <p:nvPr/>
          </p:nvSpPr>
          <p:spPr>
            <a:xfrm>
              <a:off x="859352" y="10061167"/>
              <a:ext cx="121920" cy="123189"/>
            </a:xfrm>
            <a:custGeom>
              <a:avLst/>
              <a:gdLst/>
              <a:ahLst/>
              <a:cxnLst/>
              <a:rect l="l" t="t" r="r" b="b"/>
              <a:pathLst>
                <a:path w="121919" h="123190">
                  <a:moveTo>
                    <a:pt x="70301" y="0"/>
                  </a:moveTo>
                  <a:lnTo>
                    <a:pt x="0" y="122781"/>
                  </a:lnTo>
                  <a:lnTo>
                    <a:pt x="121336" y="89138"/>
                  </a:lnTo>
                  <a:lnTo>
                    <a:pt x="70301" y="0"/>
                  </a:lnTo>
                  <a:close/>
                </a:path>
              </a:pathLst>
            </a:custGeom>
            <a:solidFill>
              <a:srgbClr val="EE7203"/>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23" name="object 23"/>
            <p:cNvSpPr/>
            <p:nvPr/>
          </p:nvSpPr>
          <p:spPr>
            <a:xfrm>
              <a:off x="1170973" y="10614784"/>
              <a:ext cx="144145" cy="119380"/>
            </a:xfrm>
            <a:custGeom>
              <a:avLst/>
              <a:gdLst/>
              <a:ahLst/>
              <a:cxnLst/>
              <a:rect l="l" t="t" r="r" b="b"/>
              <a:pathLst>
                <a:path w="144144" h="119379">
                  <a:moveTo>
                    <a:pt x="75641" y="0"/>
                  </a:moveTo>
                  <a:lnTo>
                    <a:pt x="0" y="119127"/>
                  </a:lnTo>
                  <a:lnTo>
                    <a:pt x="143859" y="119127"/>
                  </a:lnTo>
                  <a:lnTo>
                    <a:pt x="75641" y="0"/>
                  </a:lnTo>
                  <a:close/>
                </a:path>
              </a:pathLst>
            </a:custGeom>
            <a:solidFill>
              <a:srgbClr val="8F0A26"/>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24" name="object 24"/>
            <p:cNvSpPr/>
            <p:nvPr/>
          </p:nvSpPr>
          <p:spPr>
            <a:xfrm>
              <a:off x="935591" y="10468465"/>
              <a:ext cx="311150" cy="266065"/>
            </a:xfrm>
            <a:custGeom>
              <a:avLst/>
              <a:gdLst/>
              <a:ahLst/>
              <a:cxnLst/>
              <a:rect l="l" t="t" r="r" b="b"/>
              <a:pathLst>
                <a:path w="311150" h="266065">
                  <a:moveTo>
                    <a:pt x="177774" y="0"/>
                  </a:moveTo>
                  <a:lnTo>
                    <a:pt x="18313" y="101012"/>
                  </a:lnTo>
                  <a:lnTo>
                    <a:pt x="0" y="162413"/>
                  </a:lnTo>
                  <a:lnTo>
                    <a:pt x="162738" y="265447"/>
                  </a:lnTo>
                  <a:lnTo>
                    <a:pt x="235385" y="265447"/>
                  </a:lnTo>
                  <a:lnTo>
                    <a:pt x="311016" y="146320"/>
                  </a:lnTo>
                  <a:lnTo>
                    <a:pt x="267970" y="71118"/>
                  </a:lnTo>
                  <a:lnTo>
                    <a:pt x="177774" y="0"/>
                  </a:lnTo>
                  <a:close/>
                </a:path>
              </a:pathLst>
            </a:custGeom>
            <a:solidFill>
              <a:srgbClr val="AE1122"/>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25" name="object 25"/>
            <p:cNvSpPr/>
            <p:nvPr/>
          </p:nvSpPr>
          <p:spPr>
            <a:xfrm>
              <a:off x="904907" y="10630878"/>
              <a:ext cx="193675" cy="103505"/>
            </a:xfrm>
            <a:custGeom>
              <a:avLst/>
              <a:gdLst/>
              <a:ahLst/>
              <a:cxnLst/>
              <a:rect l="l" t="t" r="r" b="b"/>
              <a:pathLst>
                <a:path w="193675" h="103504">
                  <a:moveTo>
                    <a:pt x="30679" y="0"/>
                  </a:moveTo>
                  <a:lnTo>
                    <a:pt x="0" y="103033"/>
                  </a:lnTo>
                  <a:lnTo>
                    <a:pt x="193428" y="103033"/>
                  </a:lnTo>
                  <a:lnTo>
                    <a:pt x="30679" y="0"/>
                  </a:lnTo>
                  <a:close/>
                </a:path>
              </a:pathLst>
            </a:custGeom>
            <a:solidFill>
              <a:srgbClr val="CC0935"/>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26" name="object 26"/>
            <p:cNvSpPr/>
            <p:nvPr/>
          </p:nvSpPr>
          <p:spPr>
            <a:xfrm>
              <a:off x="953911" y="10385830"/>
              <a:ext cx="160020" cy="184150"/>
            </a:xfrm>
            <a:custGeom>
              <a:avLst/>
              <a:gdLst/>
              <a:ahLst/>
              <a:cxnLst/>
              <a:rect l="l" t="t" r="r" b="b"/>
              <a:pathLst>
                <a:path w="160019" h="184150">
                  <a:moveTo>
                    <a:pt x="54678" y="0"/>
                  </a:moveTo>
                  <a:lnTo>
                    <a:pt x="0" y="183648"/>
                  </a:lnTo>
                  <a:lnTo>
                    <a:pt x="159461" y="82636"/>
                  </a:lnTo>
                  <a:lnTo>
                    <a:pt x="54678" y="0"/>
                  </a:lnTo>
                  <a:close/>
                </a:path>
              </a:pathLst>
            </a:custGeom>
            <a:solidFill>
              <a:srgbClr val="D70926"/>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27" name="object 27"/>
            <p:cNvSpPr/>
            <p:nvPr/>
          </p:nvSpPr>
          <p:spPr>
            <a:xfrm>
              <a:off x="691797" y="10424811"/>
              <a:ext cx="29845" cy="64769"/>
            </a:xfrm>
            <a:custGeom>
              <a:avLst/>
              <a:gdLst/>
              <a:ahLst/>
              <a:cxnLst/>
              <a:rect l="l" t="t" r="r" b="b"/>
              <a:pathLst>
                <a:path w="29845" h="64770">
                  <a:moveTo>
                    <a:pt x="29653" y="0"/>
                  </a:moveTo>
                  <a:lnTo>
                    <a:pt x="0" y="51757"/>
                  </a:lnTo>
                  <a:lnTo>
                    <a:pt x="20240" y="64584"/>
                  </a:lnTo>
                  <a:lnTo>
                    <a:pt x="29653" y="0"/>
                  </a:lnTo>
                  <a:close/>
                </a:path>
              </a:pathLst>
            </a:custGeom>
            <a:solidFill>
              <a:srgbClr val="E73B2B"/>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28" name="object 28"/>
            <p:cNvSpPr/>
            <p:nvPr/>
          </p:nvSpPr>
          <p:spPr>
            <a:xfrm>
              <a:off x="676335" y="10678365"/>
              <a:ext cx="69850" cy="55880"/>
            </a:xfrm>
            <a:custGeom>
              <a:avLst/>
              <a:gdLst/>
              <a:ahLst/>
              <a:cxnLst/>
              <a:rect l="l" t="t" r="r" b="b"/>
              <a:pathLst>
                <a:path w="69850" h="55879">
                  <a:moveTo>
                    <a:pt x="8114" y="0"/>
                  </a:moveTo>
                  <a:lnTo>
                    <a:pt x="0" y="55548"/>
                  </a:lnTo>
                  <a:lnTo>
                    <a:pt x="17905" y="55548"/>
                  </a:lnTo>
                  <a:lnTo>
                    <a:pt x="69453" y="22889"/>
                  </a:lnTo>
                  <a:lnTo>
                    <a:pt x="8114" y="0"/>
                  </a:lnTo>
                  <a:close/>
                </a:path>
              </a:pathLst>
            </a:custGeom>
            <a:solidFill>
              <a:srgbClr val="E50051"/>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29" name="object 29"/>
            <p:cNvSpPr/>
            <p:nvPr/>
          </p:nvSpPr>
          <p:spPr>
            <a:xfrm>
              <a:off x="955075" y="10329370"/>
              <a:ext cx="70485" cy="56515"/>
            </a:xfrm>
            <a:custGeom>
              <a:avLst/>
              <a:gdLst/>
              <a:ahLst/>
              <a:cxnLst/>
              <a:rect l="l" t="t" r="r" b="b"/>
              <a:pathLst>
                <a:path w="70484" h="56515">
                  <a:moveTo>
                    <a:pt x="70353" y="0"/>
                  </a:moveTo>
                  <a:lnTo>
                    <a:pt x="0" y="14250"/>
                  </a:lnTo>
                  <a:lnTo>
                    <a:pt x="53506" y="56459"/>
                  </a:lnTo>
                  <a:lnTo>
                    <a:pt x="70353" y="0"/>
                  </a:lnTo>
                  <a:close/>
                </a:path>
              </a:pathLst>
            </a:custGeom>
            <a:solidFill>
              <a:srgbClr val="D70926"/>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30" name="object 30"/>
            <p:cNvSpPr/>
            <p:nvPr/>
          </p:nvSpPr>
          <p:spPr>
            <a:xfrm>
              <a:off x="694235" y="10701253"/>
              <a:ext cx="139700" cy="33020"/>
            </a:xfrm>
            <a:custGeom>
              <a:avLst/>
              <a:gdLst/>
              <a:ahLst/>
              <a:cxnLst/>
              <a:rect l="l" t="t" r="r" b="b"/>
              <a:pathLst>
                <a:path w="139700" h="33020">
                  <a:moveTo>
                    <a:pt x="51558" y="0"/>
                  </a:moveTo>
                  <a:lnTo>
                    <a:pt x="0" y="32658"/>
                  </a:lnTo>
                  <a:lnTo>
                    <a:pt x="139126" y="32658"/>
                  </a:lnTo>
                  <a:lnTo>
                    <a:pt x="51558" y="0"/>
                  </a:lnTo>
                  <a:close/>
                </a:path>
              </a:pathLst>
            </a:custGeom>
            <a:solidFill>
              <a:srgbClr val="6F1231"/>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31" name="object 31"/>
            <p:cNvSpPr/>
            <p:nvPr/>
          </p:nvSpPr>
          <p:spPr>
            <a:xfrm>
              <a:off x="544490" y="10645114"/>
              <a:ext cx="140335" cy="88900"/>
            </a:xfrm>
            <a:custGeom>
              <a:avLst/>
              <a:gdLst/>
              <a:ahLst/>
              <a:cxnLst/>
              <a:rect l="l" t="t" r="r" b="b"/>
              <a:pathLst>
                <a:path w="140334" h="88900">
                  <a:moveTo>
                    <a:pt x="50836" y="0"/>
                  </a:moveTo>
                  <a:lnTo>
                    <a:pt x="0" y="88803"/>
                  </a:lnTo>
                  <a:lnTo>
                    <a:pt x="131849" y="88803"/>
                  </a:lnTo>
                  <a:lnTo>
                    <a:pt x="139964" y="33255"/>
                  </a:lnTo>
                  <a:lnTo>
                    <a:pt x="50836" y="0"/>
                  </a:lnTo>
                  <a:close/>
                </a:path>
              </a:pathLst>
            </a:custGeom>
            <a:solidFill>
              <a:srgbClr val="E94884"/>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32" name="object 32"/>
            <p:cNvSpPr/>
            <p:nvPr/>
          </p:nvSpPr>
          <p:spPr>
            <a:xfrm>
              <a:off x="595323" y="10476575"/>
              <a:ext cx="116839" cy="201930"/>
            </a:xfrm>
            <a:custGeom>
              <a:avLst/>
              <a:gdLst/>
              <a:ahLst/>
              <a:cxnLst/>
              <a:rect l="l" t="t" r="r" b="b"/>
              <a:pathLst>
                <a:path w="116840" h="201929">
                  <a:moveTo>
                    <a:pt x="96478" y="0"/>
                  </a:moveTo>
                  <a:lnTo>
                    <a:pt x="0" y="168539"/>
                  </a:lnTo>
                  <a:lnTo>
                    <a:pt x="89128" y="201784"/>
                  </a:lnTo>
                  <a:lnTo>
                    <a:pt x="116718" y="12816"/>
                  </a:lnTo>
                  <a:lnTo>
                    <a:pt x="96478" y="0"/>
                  </a:lnTo>
                  <a:close/>
                </a:path>
              </a:pathLst>
            </a:custGeom>
            <a:solidFill>
              <a:srgbClr val="E50051"/>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33" name="object 33"/>
            <p:cNvSpPr/>
            <p:nvPr/>
          </p:nvSpPr>
          <p:spPr>
            <a:xfrm>
              <a:off x="712042" y="10343616"/>
              <a:ext cx="296545" cy="262890"/>
            </a:xfrm>
            <a:custGeom>
              <a:avLst/>
              <a:gdLst/>
              <a:ahLst/>
              <a:cxnLst/>
              <a:rect l="l" t="t" r="r" b="b"/>
              <a:pathLst>
                <a:path w="296544" h="262890">
                  <a:moveTo>
                    <a:pt x="243039" y="0"/>
                  </a:moveTo>
                  <a:lnTo>
                    <a:pt x="31297" y="42982"/>
                  </a:lnTo>
                  <a:lnTo>
                    <a:pt x="9402" y="81191"/>
                  </a:lnTo>
                  <a:lnTo>
                    <a:pt x="0" y="145775"/>
                  </a:lnTo>
                  <a:lnTo>
                    <a:pt x="184182" y="262358"/>
                  </a:lnTo>
                  <a:lnTo>
                    <a:pt x="241866" y="225867"/>
                  </a:lnTo>
                  <a:lnTo>
                    <a:pt x="296545" y="42208"/>
                  </a:lnTo>
                  <a:lnTo>
                    <a:pt x="243039" y="0"/>
                  </a:lnTo>
                  <a:close/>
                </a:path>
              </a:pathLst>
            </a:custGeom>
            <a:solidFill>
              <a:srgbClr val="E62A32"/>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pic>
          <p:nvPicPr>
            <p:cNvPr id="34" name="object 34"/>
            <p:cNvPicPr/>
            <p:nvPr/>
          </p:nvPicPr>
          <p:blipFill>
            <a:blip r:embed="rId14" cstate="print"/>
            <a:stretch>
              <a:fillRect/>
            </a:stretch>
          </p:blipFill>
          <p:spPr>
            <a:xfrm>
              <a:off x="743344" y="10150314"/>
              <a:ext cx="406335" cy="318149"/>
            </a:xfrm>
            <a:prstGeom prst="rect">
              <a:avLst/>
            </a:prstGeom>
          </p:spPr>
        </p:pic>
        <p:sp>
          <p:nvSpPr>
            <p:cNvPr id="35" name="object 35"/>
            <p:cNvSpPr/>
            <p:nvPr/>
          </p:nvSpPr>
          <p:spPr>
            <a:xfrm>
              <a:off x="0" y="9355874"/>
              <a:ext cx="20104100" cy="1953260"/>
            </a:xfrm>
            <a:custGeom>
              <a:avLst/>
              <a:gdLst/>
              <a:ahLst/>
              <a:cxnLst/>
              <a:rect l="l" t="t" r="r" b="b"/>
              <a:pathLst>
                <a:path w="20104100" h="1953259">
                  <a:moveTo>
                    <a:pt x="0" y="0"/>
                  </a:moveTo>
                  <a:lnTo>
                    <a:pt x="0" y="1952681"/>
                  </a:lnTo>
                  <a:lnTo>
                    <a:pt x="20104100" y="1952681"/>
                  </a:lnTo>
                  <a:lnTo>
                    <a:pt x="20104100" y="1084015"/>
                  </a:lnTo>
                  <a:lnTo>
                    <a:pt x="0" y="0"/>
                  </a:lnTo>
                  <a:close/>
                </a:path>
              </a:pathLst>
            </a:custGeom>
            <a:solidFill>
              <a:srgbClr val="FFFFFF"/>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pic>
          <p:nvPicPr>
            <p:cNvPr id="36" name="object 36"/>
            <p:cNvPicPr/>
            <p:nvPr/>
          </p:nvPicPr>
          <p:blipFill>
            <a:blip r:embed="rId4" cstate="print"/>
            <a:stretch>
              <a:fillRect/>
            </a:stretch>
          </p:blipFill>
          <p:spPr>
            <a:xfrm>
              <a:off x="1505250" y="10227988"/>
              <a:ext cx="154225" cy="219427"/>
            </a:xfrm>
            <a:prstGeom prst="rect">
              <a:avLst/>
            </a:prstGeom>
          </p:spPr>
        </p:pic>
        <p:pic>
          <p:nvPicPr>
            <p:cNvPr id="37" name="object 37"/>
            <p:cNvPicPr/>
            <p:nvPr/>
          </p:nvPicPr>
          <p:blipFill>
            <a:blip r:embed="rId5" cstate="print"/>
            <a:stretch>
              <a:fillRect/>
            </a:stretch>
          </p:blipFill>
          <p:spPr>
            <a:xfrm>
              <a:off x="1682349" y="10227998"/>
              <a:ext cx="493150" cy="223125"/>
            </a:xfrm>
            <a:prstGeom prst="rect">
              <a:avLst/>
            </a:prstGeom>
          </p:spPr>
        </p:pic>
        <p:pic>
          <p:nvPicPr>
            <p:cNvPr id="38" name="object 38"/>
            <p:cNvPicPr/>
            <p:nvPr/>
          </p:nvPicPr>
          <p:blipFill>
            <a:blip r:embed="rId6" cstate="print"/>
            <a:stretch>
              <a:fillRect/>
            </a:stretch>
          </p:blipFill>
          <p:spPr>
            <a:xfrm>
              <a:off x="2212080" y="10286101"/>
              <a:ext cx="148330" cy="161314"/>
            </a:xfrm>
            <a:prstGeom prst="rect">
              <a:avLst/>
            </a:prstGeom>
          </p:spPr>
        </p:pic>
        <p:pic>
          <p:nvPicPr>
            <p:cNvPr id="39" name="object 39"/>
            <p:cNvPicPr/>
            <p:nvPr/>
          </p:nvPicPr>
          <p:blipFill>
            <a:blip r:embed="rId7" cstate="print"/>
            <a:stretch>
              <a:fillRect/>
            </a:stretch>
          </p:blipFill>
          <p:spPr>
            <a:xfrm>
              <a:off x="2386686" y="10286103"/>
              <a:ext cx="148676" cy="165021"/>
            </a:xfrm>
            <a:prstGeom prst="rect">
              <a:avLst/>
            </a:prstGeom>
          </p:spPr>
        </p:pic>
        <p:sp>
          <p:nvSpPr>
            <p:cNvPr id="40" name="object 40"/>
            <p:cNvSpPr/>
            <p:nvPr/>
          </p:nvSpPr>
          <p:spPr>
            <a:xfrm>
              <a:off x="2558160" y="10227998"/>
              <a:ext cx="39370" cy="219710"/>
            </a:xfrm>
            <a:custGeom>
              <a:avLst/>
              <a:gdLst/>
              <a:ahLst/>
              <a:cxnLst/>
              <a:rect l="l" t="t" r="r" b="b"/>
              <a:pathLst>
                <a:path w="39369" h="219709">
                  <a:moveTo>
                    <a:pt x="34606" y="61809"/>
                  </a:moveTo>
                  <a:lnTo>
                    <a:pt x="4314" y="61809"/>
                  </a:lnTo>
                  <a:lnTo>
                    <a:pt x="0" y="66448"/>
                  </a:lnTo>
                  <a:lnTo>
                    <a:pt x="0" y="215082"/>
                  </a:lnTo>
                  <a:lnTo>
                    <a:pt x="4314" y="219417"/>
                  </a:lnTo>
                  <a:lnTo>
                    <a:pt x="34606" y="219417"/>
                  </a:lnTo>
                  <a:lnTo>
                    <a:pt x="38930" y="215082"/>
                  </a:lnTo>
                  <a:lnTo>
                    <a:pt x="38930" y="66448"/>
                  </a:lnTo>
                  <a:lnTo>
                    <a:pt x="34606" y="61809"/>
                  </a:lnTo>
                  <a:close/>
                </a:path>
                <a:path w="39369" h="219709">
                  <a:moveTo>
                    <a:pt x="34606" y="0"/>
                  </a:moveTo>
                  <a:lnTo>
                    <a:pt x="4314" y="0"/>
                  </a:lnTo>
                  <a:lnTo>
                    <a:pt x="0" y="4628"/>
                  </a:lnTo>
                  <a:lnTo>
                    <a:pt x="0" y="30585"/>
                  </a:lnTo>
                  <a:lnTo>
                    <a:pt x="4314" y="34909"/>
                  </a:lnTo>
                  <a:lnTo>
                    <a:pt x="34606" y="34909"/>
                  </a:lnTo>
                  <a:lnTo>
                    <a:pt x="39234" y="30585"/>
                  </a:lnTo>
                  <a:lnTo>
                    <a:pt x="39234" y="4628"/>
                  </a:lnTo>
                  <a:lnTo>
                    <a:pt x="34606" y="0"/>
                  </a:lnTo>
                  <a:close/>
                </a:path>
              </a:pathLst>
            </a:custGeom>
            <a:solidFill>
              <a:srgbClr val="4F1C27"/>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pic>
          <p:nvPicPr>
            <p:cNvPr id="41" name="object 41"/>
            <p:cNvPicPr/>
            <p:nvPr/>
          </p:nvPicPr>
          <p:blipFill>
            <a:blip r:embed="rId9" cstate="print"/>
            <a:stretch>
              <a:fillRect/>
            </a:stretch>
          </p:blipFill>
          <p:spPr>
            <a:xfrm>
              <a:off x="1481785" y="10515363"/>
              <a:ext cx="192214" cy="219417"/>
            </a:xfrm>
            <a:prstGeom prst="rect">
              <a:avLst/>
            </a:prstGeom>
          </p:spPr>
        </p:pic>
        <p:pic>
          <p:nvPicPr>
            <p:cNvPr id="42" name="object 42"/>
            <p:cNvPicPr/>
            <p:nvPr/>
          </p:nvPicPr>
          <p:blipFill>
            <a:blip r:embed="rId8" cstate="print"/>
            <a:stretch>
              <a:fillRect/>
            </a:stretch>
          </p:blipFill>
          <p:spPr>
            <a:xfrm>
              <a:off x="2624987" y="10286103"/>
              <a:ext cx="149880" cy="165021"/>
            </a:xfrm>
            <a:prstGeom prst="rect">
              <a:avLst/>
            </a:prstGeom>
          </p:spPr>
        </p:pic>
        <p:pic>
          <p:nvPicPr>
            <p:cNvPr id="43" name="object 43"/>
            <p:cNvPicPr/>
            <p:nvPr/>
          </p:nvPicPr>
          <p:blipFill>
            <a:blip r:embed="rId10" cstate="print"/>
            <a:stretch>
              <a:fillRect/>
            </a:stretch>
          </p:blipFill>
          <p:spPr>
            <a:xfrm>
              <a:off x="1695208" y="10573480"/>
              <a:ext cx="148288" cy="161303"/>
            </a:xfrm>
            <a:prstGeom prst="rect">
              <a:avLst/>
            </a:prstGeom>
          </p:spPr>
        </p:pic>
        <p:sp>
          <p:nvSpPr>
            <p:cNvPr id="44" name="object 44"/>
            <p:cNvSpPr/>
            <p:nvPr/>
          </p:nvSpPr>
          <p:spPr>
            <a:xfrm>
              <a:off x="1862963" y="10534224"/>
              <a:ext cx="511175" cy="204470"/>
            </a:xfrm>
            <a:custGeom>
              <a:avLst/>
              <a:gdLst/>
              <a:ahLst/>
              <a:cxnLst/>
              <a:rect l="l" t="t" r="r" b="b"/>
              <a:pathLst>
                <a:path w="511175" h="204470">
                  <a:moveTo>
                    <a:pt x="98577" y="170891"/>
                  </a:moveTo>
                  <a:lnTo>
                    <a:pt x="95186" y="167817"/>
                  </a:lnTo>
                  <a:lnTo>
                    <a:pt x="85636" y="166878"/>
                  </a:lnTo>
                  <a:lnTo>
                    <a:pt x="77101" y="165074"/>
                  </a:lnTo>
                  <a:lnTo>
                    <a:pt x="68884" y="160553"/>
                  </a:lnTo>
                  <a:lnTo>
                    <a:pt x="62712" y="151853"/>
                  </a:lnTo>
                  <a:lnTo>
                    <a:pt x="60274" y="137528"/>
                  </a:lnTo>
                  <a:lnTo>
                    <a:pt x="60274" y="76327"/>
                  </a:lnTo>
                  <a:lnTo>
                    <a:pt x="91465" y="76327"/>
                  </a:lnTo>
                  <a:lnTo>
                    <a:pt x="96113" y="72021"/>
                  </a:lnTo>
                  <a:lnTo>
                    <a:pt x="96113" y="49758"/>
                  </a:lnTo>
                  <a:lnTo>
                    <a:pt x="91465" y="45123"/>
                  </a:lnTo>
                  <a:lnTo>
                    <a:pt x="60274" y="45123"/>
                  </a:lnTo>
                  <a:lnTo>
                    <a:pt x="60274" y="4635"/>
                  </a:lnTo>
                  <a:lnTo>
                    <a:pt x="55626" y="0"/>
                  </a:lnTo>
                  <a:lnTo>
                    <a:pt x="26581" y="0"/>
                  </a:lnTo>
                  <a:lnTo>
                    <a:pt x="21920" y="4635"/>
                  </a:lnTo>
                  <a:lnTo>
                    <a:pt x="21920" y="45123"/>
                  </a:lnTo>
                  <a:lnTo>
                    <a:pt x="4330" y="45123"/>
                  </a:lnTo>
                  <a:lnTo>
                    <a:pt x="0" y="49758"/>
                  </a:lnTo>
                  <a:lnTo>
                    <a:pt x="0" y="72021"/>
                  </a:lnTo>
                  <a:lnTo>
                    <a:pt x="4330" y="76327"/>
                  </a:lnTo>
                  <a:lnTo>
                    <a:pt x="21005" y="76327"/>
                  </a:lnTo>
                  <a:lnTo>
                    <a:pt x="21005" y="144322"/>
                  </a:lnTo>
                  <a:lnTo>
                    <a:pt x="26657" y="171348"/>
                  </a:lnTo>
                  <a:lnTo>
                    <a:pt x="41211" y="189217"/>
                  </a:lnTo>
                  <a:lnTo>
                    <a:pt x="61036" y="199072"/>
                  </a:lnTo>
                  <a:lnTo>
                    <a:pt x="82499" y="202107"/>
                  </a:lnTo>
                  <a:lnTo>
                    <a:pt x="93332" y="202107"/>
                  </a:lnTo>
                  <a:lnTo>
                    <a:pt x="98577" y="198399"/>
                  </a:lnTo>
                  <a:lnTo>
                    <a:pt x="98577" y="170891"/>
                  </a:lnTo>
                  <a:close/>
                </a:path>
                <a:path w="511175" h="204470">
                  <a:moveTo>
                    <a:pt x="351853" y="48831"/>
                  </a:moveTo>
                  <a:lnTo>
                    <a:pt x="347853" y="42964"/>
                  </a:lnTo>
                  <a:lnTo>
                    <a:pt x="316623" y="42964"/>
                  </a:lnTo>
                  <a:lnTo>
                    <a:pt x="312013" y="46672"/>
                  </a:lnTo>
                  <a:lnTo>
                    <a:pt x="310134" y="54381"/>
                  </a:lnTo>
                  <a:lnTo>
                    <a:pt x="285102" y="146494"/>
                  </a:lnTo>
                  <a:lnTo>
                    <a:pt x="282943" y="154825"/>
                  </a:lnTo>
                  <a:lnTo>
                    <a:pt x="281698" y="163182"/>
                  </a:lnTo>
                  <a:lnTo>
                    <a:pt x="281076" y="163182"/>
                  </a:lnTo>
                  <a:lnTo>
                    <a:pt x="280162" y="154825"/>
                  </a:lnTo>
                  <a:lnTo>
                    <a:pt x="277698" y="146494"/>
                  </a:lnTo>
                  <a:lnTo>
                    <a:pt x="262610" y="93637"/>
                  </a:lnTo>
                  <a:lnTo>
                    <a:pt x="251409" y="54381"/>
                  </a:lnTo>
                  <a:lnTo>
                    <a:pt x="249555" y="46990"/>
                  </a:lnTo>
                  <a:lnTo>
                    <a:pt x="244906" y="43268"/>
                  </a:lnTo>
                  <a:lnTo>
                    <a:pt x="217728" y="43268"/>
                  </a:lnTo>
                  <a:lnTo>
                    <a:pt x="212788" y="46990"/>
                  </a:lnTo>
                  <a:lnTo>
                    <a:pt x="211239" y="54381"/>
                  </a:lnTo>
                  <a:lnTo>
                    <a:pt x="184645" y="146494"/>
                  </a:lnTo>
                  <a:lnTo>
                    <a:pt x="182511" y="154825"/>
                  </a:lnTo>
                  <a:lnTo>
                    <a:pt x="181254" y="163182"/>
                  </a:lnTo>
                  <a:lnTo>
                    <a:pt x="180657" y="163182"/>
                  </a:lnTo>
                  <a:lnTo>
                    <a:pt x="179400" y="154825"/>
                  </a:lnTo>
                  <a:lnTo>
                    <a:pt x="177546" y="146494"/>
                  </a:lnTo>
                  <a:lnTo>
                    <a:pt x="152196" y="54381"/>
                  </a:lnTo>
                  <a:lnTo>
                    <a:pt x="150723" y="46990"/>
                  </a:lnTo>
                  <a:lnTo>
                    <a:pt x="150660" y="46672"/>
                  </a:lnTo>
                  <a:lnTo>
                    <a:pt x="146011" y="42964"/>
                  </a:lnTo>
                  <a:lnTo>
                    <a:pt x="114490" y="42964"/>
                  </a:lnTo>
                  <a:lnTo>
                    <a:pt x="110185" y="48831"/>
                  </a:lnTo>
                  <a:lnTo>
                    <a:pt x="112649" y="57480"/>
                  </a:lnTo>
                  <a:lnTo>
                    <a:pt x="153314" y="189445"/>
                  </a:lnTo>
                  <a:lnTo>
                    <a:pt x="155524" y="196850"/>
                  </a:lnTo>
                  <a:lnTo>
                    <a:pt x="155613" y="197154"/>
                  </a:lnTo>
                  <a:lnTo>
                    <a:pt x="160248" y="200571"/>
                  </a:lnTo>
                  <a:lnTo>
                    <a:pt x="196710" y="200571"/>
                  </a:lnTo>
                  <a:lnTo>
                    <a:pt x="201345" y="196850"/>
                  </a:lnTo>
                  <a:lnTo>
                    <a:pt x="203123" y="189788"/>
                  </a:lnTo>
                  <a:lnTo>
                    <a:pt x="203200" y="189445"/>
                  </a:lnTo>
                  <a:lnTo>
                    <a:pt x="211137" y="163182"/>
                  </a:lnTo>
                  <a:lnTo>
                    <a:pt x="226999" y="110629"/>
                  </a:lnTo>
                  <a:lnTo>
                    <a:pt x="229489" y="102298"/>
                  </a:lnTo>
                  <a:lnTo>
                    <a:pt x="231025" y="93637"/>
                  </a:lnTo>
                  <a:lnTo>
                    <a:pt x="231635" y="93637"/>
                  </a:lnTo>
                  <a:lnTo>
                    <a:pt x="232892" y="102298"/>
                  </a:lnTo>
                  <a:lnTo>
                    <a:pt x="235318" y="110629"/>
                  </a:lnTo>
                  <a:lnTo>
                    <a:pt x="259143" y="189445"/>
                  </a:lnTo>
                  <a:lnTo>
                    <a:pt x="260997" y="196850"/>
                  </a:lnTo>
                  <a:lnTo>
                    <a:pt x="265938" y="200571"/>
                  </a:lnTo>
                  <a:lnTo>
                    <a:pt x="301802" y="200571"/>
                  </a:lnTo>
                  <a:lnTo>
                    <a:pt x="306743" y="197154"/>
                  </a:lnTo>
                  <a:lnTo>
                    <a:pt x="308902" y="189788"/>
                  </a:lnTo>
                  <a:lnTo>
                    <a:pt x="317042" y="163182"/>
                  </a:lnTo>
                  <a:lnTo>
                    <a:pt x="349364" y="57480"/>
                  </a:lnTo>
                  <a:lnTo>
                    <a:pt x="351853" y="48831"/>
                  </a:lnTo>
                  <a:close/>
                </a:path>
                <a:path w="511175" h="204470">
                  <a:moveTo>
                    <a:pt x="511035" y="114350"/>
                  </a:moveTo>
                  <a:lnTo>
                    <a:pt x="497662" y="68922"/>
                  </a:lnTo>
                  <a:lnTo>
                    <a:pt x="472135" y="45707"/>
                  </a:lnTo>
                  <a:lnTo>
                    <a:pt x="472135" y="103822"/>
                  </a:lnTo>
                  <a:lnTo>
                    <a:pt x="402272" y="103822"/>
                  </a:lnTo>
                  <a:lnTo>
                    <a:pt x="406933" y="89509"/>
                  </a:lnTo>
                  <a:lnTo>
                    <a:pt x="415124" y="78498"/>
                  </a:lnTo>
                  <a:lnTo>
                    <a:pt x="426389" y="71424"/>
                  </a:lnTo>
                  <a:lnTo>
                    <a:pt x="440296" y="68922"/>
                  </a:lnTo>
                  <a:lnTo>
                    <a:pt x="452742" y="71285"/>
                  </a:lnTo>
                  <a:lnTo>
                    <a:pt x="462699" y="78143"/>
                  </a:lnTo>
                  <a:lnTo>
                    <a:pt x="469404" y="89115"/>
                  </a:lnTo>
                  <a:lnTo>
                    <a:pt x="472135" y="103822"/>
                  </a:lnTo>
                  <a:lnTo>
                    <a:pt x="472135" y="45707"/>
                  </a:lnTo>
                  <a:lnTo>
                    <a:pt x="471017" y="44907"/>
                  </a:lnTo>
                  <a:lnTo>
                    <a:pt x="441210" y="39255"/>
                  </a:lnTo>
                  <a:lnTo>
                    <a:pt x="408762" y="45326"/>
                  </a:lnTo>
                  <a:lnTo>
                    <a:pt x="383451" y="62318"/>
                  </a:lnTo>
                  <a:lnTo>
                    <a:pt x="367017" y="88392"/>
                  </a:lnTo>
                  <a:lnTo>
                    <a:pt x="361264" y="121158"/>
                  </a:lnTo>
                  <a:lnTo>
                    <a:pt x="361162" y="121754"/>
                  </a:lnTo>
                  <a:lnTo>
                    <a:pt x="367042" y="153555"/>
                  </a:lnTo>
                  <a:lnTo>
                    <a:pt x="383921" y="179832"/>
                  </a:lnTo>
                  <a:lnTo>
                    <a:pt x="410578" y="197700"/>
                  </a:lnTo>
                  <a:lnTo>
                    <a:pt x="445858" y="204292"/>
                  </a:lnTo>
                  <a:lnTo>
                    <a:pt x="463207" y="202742"/>
                  </a:lnTo>
                  <a:lnTo>
                    <a:pt x="499313" y="188531"/>
                  </a:lnTo>
                  <a:lnTo>
                    <a:pt x="507339" y="178320"/>
                  </a:lnTo>
                  <a:lnTo>
                    <a:pt x="503631" y="171208"/>
                  </a:lnTo>
                  <a:lnTo>
                    <a:pt x="503440" y="170903"/>
                  </a:lnTo>
                  <a:lnTo>
                    <a:pt x="499922" y="165036"/>
                  </a:lnTo>
                  <a:lnTo>
                    <a:pt x="495909" y="157949"/>
                  </a:lnTo>
                  <a:lnTo>
                    <a:pt x="490347" y="156997"/>
                  </a:lnTo>
                  <a:lnTo>
                    <a:pt x="482638" y="160705"/>
                  </a:lnTo>
                  <a:lnTo>
                    <a:pt x="476224" y="164249"/>
                  </a:lnTo>
                  <a:lnTo>
                    <a:pt x="468287" y="167538"/>
                  </a:lnTo>
                  <a:lnTo>
                    <a:pt x="459016" y="169951"/>
                  </a:lnTo>
                  <a:lnTo>
                    <a:pt x="448627" y="170903"/>
                  </a:lnTo>
                  <a:lnTo>
                    <a:pt x="431546" y="168135"/>
                  </a:lnTo>
                  <a:lnTo>
                    <a:pt x="416979" y="159931"/>
                  </a:lnTo>
                  <a:lnTo>
                    <a:pt x="406425" y="146392"/>
                  </a:lnTo>
                  <a:lnTo>
                    <a:pt x="401320" y="127647"/>
                  </a:lnTo>
                  <a:lnTo>
                    <a:pt x="505206" y="127647"/>
                  </a:lnTo>
                  <a:lnTo>
                    <a:pt x="511035" y="121158"/>
                  </a:lnTo>
                  <a:lnTo>
                    <a:pt x="511035" y="114350"/>
                  </a:lnTo>
                  <a:close/>
                </a:path>
              </a:pathLst>
            </a:custGeom>
            <a:solidFill>
              <a:srgbClr val="4F1C27"/>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pic>
          <p:nvPicPr>
            <p:cNvPr id="45" name="object 45"/>
            <p:cNvPicPr/>
            <p:nvPr/>
          </p:nvPicPr>
          <p:blipFill>
            <a:blip r:embed="rId11" cstate="print"/>
            <a:stretch>
              <a:fillRect/>
            </a:stretch>
          </p:blipFill>
          <p:spPr>
            <a:xfrm>
              <a:off x="2402084" y="10573480"/>
              <a:ext cx="270027" cy="223134"/>
            </a:xfrm>
            <a:prstGeom prst="rect">
              <a:avLst/>
            </a:prstGeom>
          </p:spPr>
        </p:pic>
        <p:pic>
          <p:nvPicPr>
            <p:cNvPr id="46" name="object 46"/>
            <p:cNvPicPr/>
            <p:nvPr/>
          </p:nvPicPr>
          <p:blipFill>
            <a:blip r:embed="rId12" cstate="print"/>
            <a:stretch>
              <a:fillRect/>
            </a:stretch>
          </p:blipFill>
          <p:spPr>
            <a:xfrm>
              <a:off x="2691960" y="10573477"/>
              <a:ext cx="149880" cy="165031"/>
            </a:xfrm>
            <a:prstGeom prst="rect">
              <a:avLst/>
            </a:prstGeom>
          </p:spPr>
        </p:pic>
        <p:pic>
          <p:nvPicPr>
            <p:cNvPr id="47" name="object 47"/>
            <p:cNvPicPr/>
            <p:nvPr/>
          </p:nvPicPr>
          <p:blipFill>
            <a:blip r:embed="rId13" cstate="print"/>
            <a:stretch>
              <a:fillRect/>
            </a:stretch>
          </p:blipFill>
          <p:spPr>
            <a:xfrm>
              <a:off x="2869901" y="10573480"/>
              <a:ext cx="148341" cy="161303"/>
            </a:xfrm>
            <a:prstGeom prst="rect">
              <a:avLst/>
            </a:prstGeom>
          </p:spPr>
        </p:pic>
        <p:sp>
          <p:nvSpPr>
            <p:cNvPr id="48" name="object 48"/>
            <p:cNvSpPr/>
            <p:nvPr/>
          </p:nvSpPr>
          <p:spPr>
            <a:xfrm>
              <a:off x="745793" y="10605976"/>
              <a:ext cx="189865" cy="128270"/>
            </a:xfrm>
            <a:custGeom>
              <a:avLst/>
              <a:gdLst/>
              <a:ahLst/>
              <a:cxnLst/>
              <a:rect l="l" t="t" r="r" b="b"/>
              <a:pathLst>
                <a:path w="189865" h="128270">
                  <a:moveTo>
                    <a:pt x="150435" y="0"/>
                  </a:moveTo>
                  <a:lnTo>
                    <a:pt x="0" y="95274"/>
                  </a:lnTo>
                  <a:lnTo>
                    <a:pt x="87568" y="127933"/>
                  </a:lnTo>
                  <a:lnTo>
                    <a:pt x="159115" y="127933"/>
                  </a:lnTo>
                  <a:lnTo>
                    <a:pt x="189795" y="24899"/>
                  </a:lnTo>
                  <a:lnTo>
                    <a:pt x="150435" y="0"/>
                  </a:lnTo>
                  <a:close/>
                </a:path>
              </a:pathLst>
            </a:custGeom>
            <a:solidFill>
              <a:srgbClr val="880B3D"/>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49" name="object 49"/>
            <p:cNvSpPr/>
            <p:nvPr/>
          </p:nvSpPr>
          <p:spPr>
            <a:xfrm>
              <a:off x="896226" y="10569484"/>
              <a:ext cx="57785" cy="61594"/>
            </a:xfrm>
            <a:custGeom>
              <a:avLst/>
              <a:gdLst/>
              <a:ahLst/>
              <a:cxnLst/>
              <a:rect l="l" t="t" r="r" b="b"/>
              <a:pathLst>
                <a:path w="57784" h="61595">
                  <a:moveTo>
                    <a:pt x="57684" y="0"/>
                  </a:moveTo>
                  <a:lnTo>
                    <a:pt x="0" y="36491"/>
                  </a:lnTo>
                  <a:lnTo>
                    <a:pt x="39360" y="61390"/>
                  </a:lnTo>
                  <a:lnTo>
                    <a:pt x="57684" y="0"/>
                  </a:lnTo>
                  <a:close/>
                </a:path>
              </a:pathLst>
            </a:custGeom>
            <a:solidFill>
              <a:srgbClr val="CC0935"/>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50" name="object 50"/>
            <p:cNvSpPr/>
            <p:nvPr/>
          </p:nvSpPr>
          <p:spPr>
            <a:xfrm>
              <a:off x="1113368" y="10445468"/>
              <a:ext cx="90805" cy="94615"/>
            </a:xfrm>
            <a:custGeom>
              <a:avLst/>
              <a:gdLst/>
              <a:ahLst/>
              <a:cxnLst/>
              <a:rect l="l" t="t" r="r" b="b"/>
              <a:pathLst>
                <a:path w="90805" h="94615">
                  <a:moveTo>
                    <a:pt x="36313" y="0"/>
                  </a:moveTo>
                  <a:lnTo>
                    <a:pt x="0" y="22994"/>
                  </a:lnTo>
                  <a:lnTo>
                    <a:pt x="90196" y="94112"/>
                  </a:lnTo>
                  <a:lnTo>
                    <a:pt x="36313" y="0"/>
                  </a:lnTo>
                  <a:close/>
                </a:path>
              </a:pathLst>
            </a:custGeom>
            <a:solidFill>
              <a:srgbClr val="A41023"/>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51" name="object 51"/>
            <p:cNvSpPr/>
            <p:nvPr/>
          </p:nvSpPr>
          <p:spPr>
            <a:xfrm>
              <a:off x="684450" y="10489397"/>
              <a:ext cx="212090" cy="212090"/>
            </a:xfrm>
            <a:custGeom>
              <a:avLst/>
              <a:gdLst/>
              <a:ahLst/>
              <a:cxnLst/>
              <a:rect l="l" t="t" r="r" b="b"/>
              <a:pathLst>
                <a:path w="212090" h="212090">
                  <a:moveTo>
                    <a:pt x="27590" y="0"/>
                  </a:moveTo>
                  <a:lnTo>
                    <a:pt x="0" y="188968"/>
                  </a:lnTo>
                  <a:lnTo>
                    <a:pt x="61338" y="211857"/>
                  </a:lnTo>
                  <a:lnTo>
                    <a:pt x="211773" y="116582"/>
                  </a:lnTo>
                  <a:lnTo>
                    <a:pt x="27590" y="0"/>
                  </a:lnTo>
                  <a:close/>
                </a:path>
              </a:pathLst>
            </a:custGeom>
            <a:solidFill>
              <a:srgbClr val="B90845"/>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52" name="object 52"/>
            <p:cNvSpPr/>
            <p:nvPr/>
          </p:nvSpPr>
          <p:spPr>
            <a:xfrm>
              <a:off x="859352" y="10061167"/>
              <a:ext cx="121920" cy="123189"/>
            </a:xfrm>
            <a:custGeom>
              <a:avLst/>
              <a:gdLst/>
              <a:ahLst/>
              <a:cxnLst/>
              <a:rect l="l" t="t" r="r" b="b"/>
              <a:pathLst>
                <a:path w="121919" h="123190">
                  <a:moveTo>
                    <a:pt x="70301" y="0"/>
                  </a:moveTo>
                  <a:lnTo>
                    <a:pt x="0" y="122781"/>
                  </a:lnTo>
                  <a:lnTo>
                    <a:pt x="121336" y="89138"/>
                  </a:lnTo>
                  <a:lnTo>
                    <a:pt x="70301" y="0"/>
                  </a:lnTo>
                  <a:close/>
                </a:path>
              </a:pathLst>
            </a:custGeom>
            <a:solidFill>
              <a:srgbClr val="EE7203"/>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53" name="object 53"/>
            <p:cNvSpPr/>
            <p:nvPr/>
          </p:nvSpPr>
          <p:spPr>
            <a:xfrm>
              <a:off x="1170973" y="10614784"/>
              <a:ext cx="144145" cy="119380"/>
            </a:xfrm>
            <a:custGeom>
              <a:avLst/>
              <a:gdLst/>
              <a:ahLst/>
              <a:cxnLst/>
              <a:rect l="l" t="t" r="r" b="b"/>
              <a:pathLst>
                <a:path w="144144" h="119379">
                  <a:moveTo>
                    <a:pt x="75641" y="0"/>
                  </a:moveTo>
                  <a:lnTo>
                    <a:pt x="0" y="119127"/>
                  </a:lnTo>
                  <a:lnTo>
                    <a:pt x="143859" y="119127"/>
                  </a:lnTo>
                  <a:lnTo>
                    <a:pt x="75641" y="0"/>
                  </a:lnTo>
                  <a:close/>
                </a:path>
              </a:pathLst>
            </a:custGeom>
            <a:solidFill>
              <a:srgbClr val="8F0A26"/>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54" name="object 54"/>
            <p:cNvSpPr/>
            <p:nvPr/>
          </p:nvSpPr>
          <p:spPr>
            <a:xfrm>
              <a:off x="935591" y="10468465"/>
              <a:ext cx="311150" cy="266065"/>
            </a:xfrm>
            <a:custGeom>
              <a:avLst/>
              <a:gdLst/>
              <a:ahLst/>
              <a:cxnLst/>
              <a:rect l="l" t="t" r="r" b="b"/>
              <a:pathLst>
                <a:path w="311150" h="266065">
                  <a:moveTo>
                    <a:pt x="177774" y="0"/>
                  </a:moveTo>
                  <a:lnTo>
                    <a:pt x="18313" y="101012"/>
                  </a:lnTo>
                  <a:lnTo>
                    <a:pt x="0" y="162413"/>
                  </a:lnTo>
                  <a:lnTo>
                    <a:pt x="162738" y="265447"/>
                  </a:lnTo>
                  <a:lnTo>
                    <a:pt x="235385" y="265447"/>
                  </a:lnTo>
                  <a:lnTo>
                    <a:pt x="311016" y="146320"/>
                  </a:lnTo>
                  <a:lnTo>
                    <a:pt x="267970" y="71118"/>
                  </a:lnTo>
                  <a:lnTo>
                    <a:pt x="177774" y="0"/>
                  </a:lnTo>
                  <a:close/>
                </a:path>
              </a:pathLst>
            </a:custGeom>
            <a:solidFill>
              <a:srgbClr val="AE1122"/>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55" name="object 55"/>
            <p:cNvSpPr/>
            <p:nvPr/>
          </p:nvSpPr>
          <p:spPr>
            <a:xfrm>
              <a:off x="904907" y="10630878"/>
              <a:ext cx="193675" cy="103505"/>
            </a:xfrm>
            <a:custGeom>
              <a:avLst/>
              <a:gdLst/>
              <a:ahLst/>
              <a:cxnLst/>
              <a:rect l="l" t="t" r="r" b="b"/>
              <a:pathLst>
                <a:path w="193675" h="103504">
                  <a:moveTo>
                    <a:pt x="30679" y="0"/>
                  </a:moveTo>
                  <a:lnTo>
                    <a:pt x="0" y="103033"/>
                  </a:lnTo>
                  <a:lnTo>
                    <a:pt x="193428" y="103033"/>
                  </a:lnTo>
                  <a:lnTo>
                    <a:pt x="30679" y="0"/>
                  </a:lnTo>
                  <a:close/>
                </a:path>
              </a:pathLst>
            </a:custGeom>
            <a:solidFill>
              <a:srgbClr val="CC0935"/>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56" name="object 56"/>
            <p:cNvSpPr/>
            <p:nvPr/>
          </p:nvSpPr>
          <p:spPr>
            <a:xfrm>
              <a:off x="953911" y="10385830"/>
              <a:ext cx="160020" cy="184150"/>
            </a:xfrm>
            <a:custGeom>
              <a:avLst/>
              <a:gdLst/>
              <a:ahLst/>
              <a:cxnLst/>
              <a:rect l="l" t="t" r="r" b="b"/>
              <a:pathLst>
                <a:path w="160019" h="184150">
                  <a:moveTo>
                    <a:pt x="54678" y="0"/>
                  </a:moveTo>
                  <a:lnTo>
                    <a:pt x="0" y="183648"/>
                  </a:lnTo>
                  <a:lnTo>
                    <a:pt x="159461" y="82636"/>
                  </a:lnTo>
                  <a:lnTo>
                    <a:pt x="54678" y="0"/>
                  </a:lnTo>
                  <a:close/>
                </a:path>
              </a:pathLst>
            </a:custGeom>
            <a:solidFill>
              <a:srgbClr val="D70926"/>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57" name="object 57"/>
            <p:cNvSpPr/>
            <p:nvPr/>
          </p:nvSpPr>
          <p:spPr>
            <a:xfrm>
              <a:off x="691797" y="10424811"/>
              <a:ext cx="29845" cy="64769"/>
            </a:xfrm>
            <a:custGeom>
              <a:avLst/>
              <a:gdLst/>
              <a:ahLst/>
              <a:cxnLst/>
              <a:rect l="l" t="t" r="r" b="b"/>
              <a:pathLst>
                <a:path w="29845" h="64770">
                  <a:moveTo>
                    <a:pt x="29653" y="0"/>
                  </a:moveTo>
                  <a:lnTo>
                    <a:pt x="0" y="51757"/>
                  </a:lnTo>
                  <a:lnTo>
                    <a:pt x="20240" y="64584"/>
                  </a:lnTo>
                  <a:lnTo>
                    <a:pt x="29653" y="0"/>
                  </a:lnTo>
                  <a:close/>
                </a:path>
              </a:pathLst>
            </a:custGeom>
            <a:solidFill>
              <a:srgbClr val="E73B2B"/>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58" name="object 58"/>
            <p:cNvSpPr/>
            <p:nvPr/>
          </p:nvSpPr>
          <p:spPr>
            <a:xfrm>
              <a:off x="676335" y="10678365"/>
              <a:ext cx="69850" cy="55880"/>
            </a:xfrm>
            <a:custGeom>
              <a:avLst/>
              <a:gdLst/>
              <a:ahLst/>
              <a:cxnLst/>
              <a:rect l="l" t="t" r="r" b="b"/>
              <a:pathLst>
                <a:path w="69850" h="55879">
                  <a:moveTo>
                    <a:pt x="8114" y="0"/>
                  </a:moveTo>
                  <a:lnTo>
                    <a:pt x="0" y="55548"/>
                  </a:lnTo>
                  <a:lnTo>
                    <a:pt x="17905" y="55548"/>
                  </a:lnTo>
                  <a:lnTo>
                    <a:pt x="69453" y="22889"/>
                  </a:lnTo>
                  <a:lnTo>
                    <a:pt x="8114" y="0"/>
                  </a:lnTo>
                  <a:close/>
                </a:path>
              </a:pathLst>
            </a:custGeom>
            <a:solidFill>
              <a:srgbClr val="E50051"/>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59" name="object 59"/>
            <p:cNvSpPr/>
            <p:nvPr/>
          </p:nvSpPr>
          <p:spPr>
            <a:xfrm>
              <a:off x="955075" y="10329370"/>
              <a:ext cx="70485" cy="56515"/>
            </a:xfrm>
            <a:custGeom>
              <a:avLst/>
              <a:gdLst/>
              <a:ahLst/>
              <a:cxnLst/>
              <a:rect l="l" t="t" r="r" b="b"/>
              <a:pathLst>
                <a:path w="70484" h="56515">
                  <a:moveTo>
                    <a:pt x="70353" y="0"/>
                  </a:moveTo>
                  <a:lnTo>
                    <a:pt x="0" y="14250"/>
                  </a:lnTo>
                  <a:lnTo>
                    <a:pt x="53506" y="56459"/>
                  </a:lnTo>
                  <a:lnTo>
                    <a:pt x="70353" y="0"/>
                  </a:lnTo>
                  <a:close/>
                </a:path>
              </a:pathLst>
            </a:custGeom>
            <a:solidFill>
              <a:srgbClr val="D70926"/>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60" name="object 60"/>
            <p:cNvSpPr/>
            <p:nvPr/>
          </p:nvSpPr>
          <p:spPr>
            <a:xfrm>
              <a:off x="694235" y="10701253"/>
              <a:ext cx="139700" cy="33020"/>
            </a:xfrm>
            <a:custGeom>
              <a:avLst/>
              <a:gdLst/>
              <a:ahLst/>
              <a:cxnLst/>
              <a:rect l="l" t="t" r="r" b="b"/>
              <a:pathLst>
                <a:path w="139700" h="33020">
                  <a:moveTo>
                    <a:pt x="51558" y="0"/>
                  </a:moveTo>
                  <a:lnTo>
                    <a:pt x="0" y="32658"/>
                  </a:lnTo>
                  <a:lnTo>
                    <a:pt x="139126" y="32658"/>
                  </a:lnTo>
                  <a:lnTo>
                    <a:pt x="51558" y="0"/>
                  </a:lnTo>
                  <a:close/>
                </a:path>
              </a:pathLst>
            </a:custGeom>
            <a:solidFill>
              <a:srgbClr val="6F1231"/>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61" name="object 61"/>
            <p:cNvSpPr/>
            <p:nvPr/>
          </p:nvSpPr>
          <p:spPr>
            <a:xfrm>
              <a:off x="544490" y="10645114"/>
              <a:ext cx="140335" cy="88900"/>
            </a:xfrm>
            <a:custGeom>
              <a:avLst/>
              <a:gdLst/>
              <a:ahLst/>
              <a:cxnLst/>
              <a:rect l="l" t="t" r="r" b="b"/>
              <a:pathLst>
                <a:path w="140334" h="88900">
                  <a:moveTo>
                    <a:pt x="50836" y="0"/>
                  </a:moveTo>
                  <a:lnTo>
                    <a:pt x="0" y="88803"/>
                  </a:lnTo>
                  <a:lnTo>
                    <a:pt x="131849" y="88803"/>
                  </a:lnTo>
                  <a:lnTo>
                    <a:pt x="139964" y="33255"/>
                  </a:lnTo>
                  <a:lnTo>
                    <a:pt x="50836" y="0"/>
                  </a:lnTo>
                  <a:close/>
                </a:path>
              </a:pathLst>
            </a:custGeom>
            <a:solidFill>
              <a:srgbClr val="E94884"/>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62" name="object 62"/>
            <p:cNvSpPr/>
            <p:nvPr/>
          </p:nvSpPr>
          <p:spPr>
            <a:xfrm>
              <a:off x="595323" y="10476575"/>
              <a:ext cx="116839" cy="201930"/>
            </a:xfrm>
            <a:custGeom>
              <a:avLst/>
              <a:gdLst/>
              <a:ahLst/>
              <a:cxnLst/>
              <a:rect l="l" t="t" r="r" b="b"/>
              <a:pathLst>
                <a:path w="116840" h="201929">
                  <a:moveTo>
                    <a:pt x="96478" y="0"/>
                  </a:moveTo>
                  <a:lnTo>
                    <a:pt x="0" y="168539"/>
                  </a:lnTo>
                  <a:lnTo>
                    <a:pt x="89128" y="201784"/>
                  </a:lnTo>
                  <a:lnTo>
                    <a:pt x="116718" y="12816"/>
                  </a:lnTo>
                  <a:lnTo>
                    <a:pt x="96478" y="0"/>
                  </a:lnTo>
                  <a:close/>
                </a:path>
              </a:pathLst>
            </a:custGeom>
            <a:solidFill>
              <a:srgbClr val="E50051"/>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63" name="object 63"/>
            <p:cNvSpPr/>
            <p:nvPr/>
          </p:nvSpPr>
          <p:spPr>
            <a:xfrm>
              <a:off x="712042" y="10343616"/>
              <a:ext cx="296545" cy="262890"/>
            </a:xfrm>
            <a:custGeom>
              <a:avLst/>
              <a:gdLst/>
              <a:ahLst/>
              <a:cxnLst/>
              <a:rect l="l" t="t" r="r" b="b"/>
              <a:pathLst>
                <a:path w="296544" h="262890">
                  <a:moveTo>
                    <a:pt x="243039" y="0"/>
                  </a:moveTo>
                  <a:lnTo>
                    <a:pt x="31297" y="42982"/>
                  </a:lnTo>
                  <a:lnTo>
                    <a:pt x="9402" y="81191"/>
                  </a:lnTo>
                  <a:lnTo>
                    <a:pt x="0" y="145775"/>
                  </a:lnTo>
                  <a:lnTo>
                    <a:pt x="184182" y="262358"/>
                  </a:lnTo>
                  <a:lnTo>
                    <a:pt x="241866" y="225867"/>
                  </a:lnTo>
                  <a:lnTo>
                    <a:pt x="296545" y="42208"/>
                  </a:lnTo>
                  <a:lnTo>
                    <a:pt x="243039" y="0"/>
                  </a:lnTo>
                  <a:close/>
                </a:path>
              </a:pathLst>
            </a:custGeom>
            <a:solidFill>
              <a:srgbClr val="E62A32"/>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pic>
          <p:nvPicPr>
            <p:cNvPr id="64" name="object 64"/>
            <p:cNvPicPr/>
            <p:nvPr/>
          </p:nvPicPr>
          <p:blipFill>
            <a:blip r:embed="rId14" cstate="print"/>
            <a:stretch>
              <a:fillRect/>
            </a:stretch>
          </p:blipFill>
          <p:spPr>
            <a:xfrm>
              <a:off x="743344" y="10150314"/>
              <a:ext cx="406335" cy="318149"/>
            </a:xfrm>
            <a:prstGeom prst="rect">
              <a:avLst/>
            </a:prstGeom>
          </p:spPr>
        </p:pic>
      </p:grpSp>
    </p:spTree>
    <p:extLst>
      <p:ext uri="{BB962C8B-B14F-4D97-AF65-F5344CB8AC3E}">
        <p14:creationId xmlns:p14="http://schemas.microsoft.com/office/powerpoint/2010/main" val="40408590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sz="half" idx="2"/>
          </p:nvPr>
        </p:nvSpPr>
        <p:spPr>
          <a:xfrm>
            <a:off x="650850" y="757546"/>
            <a:ext cx="9519976" cy="522333"/>
          </a:xfrm>
          <a:prstGeom prst="rect">
            <a:avLst/>
          </a:prstGeom>
        </p:spPr>
        <p:txBody>
          <a:bodyPr vert="horz" wrap="square" lIns="0" tIns="6931" rIns="0" bIns="0" rtlCol="0" anchor="t">
            <a:spAutoFit/>
          </a:bodyPr>
          <a:lstStyle/>
          <a:p>
            <a:pPr marL="7620" marR="2540">
              <a:lnSpc>
                <a:spcPct val="100699"/>
              </a:lnSpc>
              <a:spcBef>
                <a:spcPts val="55"/>
              </a:spcBef>
            </a:pPr>
            <a:r>
              <a:rPr lang="nl-BE" sz="3400"/>
              <a:t>FEN realisaties</a:t>
            </a:r>
          </a:p>
        </p:txBody>
      </p:sp>
      <p:grpSp>
        <p:nvGrpSpPr>
          <p:cNvPr id="5" name="object 5"/>
          <p:cNvGrpSpPr/>
          <p:nvPr/>
        </p:nvGrpSpPr>
        <p:grpSpPr>
          <a:xfrm>
            <a:off x="428" y="5673410"/>
            <a:ext cx="12191144" cy="1184459"/>
            <a:chOff x="0" y="9355874"/>
            <a:chExt cx="20104100" cy="1953260"/>
          </a:xfrm>
        </p:grpSpPr>
        <p:sp>
          <p:nvSpPr>
            <p:cNvPr id="6" name="object 6"/>
            <p:cNvSpPr/>
            <p:nvPr/>
          </p:nvSpPr>
          <p:spPr>
            <a:xfrm>
              <a:off x="0" y="9355874"/>
              <a:ext cx="20104100" cy="1953260"/>
            </a:xfrm>
            <a:custGeom>
              <a:avLst/>
              <a:gdLst/>
              <a:ahLst/>
              <a:cxnLst/>
              <a:rect l="l" t="t" r="r" b="b"/>
              <a:pathLst>
                <a:path w="20104100" h="1953259">
                  <a:moveTo>
                    <a:pt x="0" y="0"/>
                  </a:moveTo>
                  <a:lnTo>
                    <a:pt x="0" y="1952681"/>
                  </a:lnTo>
                  <a:lnTo>
                    <a:pt x="20104100" y="1952681"/>
                  </a:lnTo>
                  <a:lnTo>
                    <a:pt x="20104100" y="1084015"/>
                  </a:lnTo>
                  <a:lnTo>
                    <a:pt x="0" y="0"/>
                  </a:lnTo>
                  <a:close/>
                </a:path>
              </a:pathLst>
            </a:custGeom>
            <a:solidFill>
              <a:srgbClr val="FFFFFF"/>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pic>
          <p:nvPicPr>
            <p:cNvPr id="7" name="object 7"/>
            <p:cNvPicPr/>
            <p:nvPr/>
          </p:nvPicPr>
          <p:blipFill>
            <a:blip r:embed="rId3" cstate="print"/>
            <a:stretch>
              <a:fillRect/>
            </a:stretch>
          </p:blipFill>
          <p:spPr>
            <a:xfrm>
              <a:off x="1505250" y="10227988"/>
              <a:ext cx="154225" cy="219427"/>
            </a:xfrm>
            <a:prstGeom prst="rect">
              <a:avLst/>
            </a:prstGeom>
          </p:spPr>
        </p:pic>
        <p:pic>
          <p:nvPicPr>
            <p:cNvPr id="8" name="object 8"/>
            <p:cNvPicPr/>
            <p:nvPr/>
          </p:nvPicPr>
          <p:blipFill>
            <a:blip r:embed="rId4" cstate="print"/>
            <a:stretch>
              <a:fillRect/>
            </a:stretch>
          </p:blipFill>
          <p:spPr>
            <a:xfrm>
              <a:off x="1682349" y="10227998"/>
              <a:ext cx="493150" cy="223125"/>
            </a:xfrm>
            <a:prstGeom prst="rect">
              <a:avLst/>
            </a:prstGeom>
          </p:spPr>
        </p:pic>
        <p:pic>
          <p:nvPicPr>
            <p:cNvPr id="9" name="object 9"/>
            <p:cNvPicPr/>
            <p:nvPr/>
          </p:nvPicPr>
          <p:blipFill>
            <a:blip r:embed="rId5" cstate="print"/>
            <a:stretch>
              <a:fillRect/>
            </a:stretch>
          </p:blipFill>
          <p:spPr>
            <a:xfrm>
              <a:off x="2212080" y="10286101"/>
              <a:ext cx="148330" cy="161314"/>
            </a:xfrm>
            <a:prstGeom prst="rect">
              <a:avLst/>
            </a:prstGeom>
          </p:spPr>
        </p:pic>
        <p:pic>
          <p:nvPicPr>
            <p:cNvPr id="10" name="object 10"/>
            <p:cNvPicPr/>
            <p:nvPr/>
          </p:nvPicPr>
          <p:blipFill>
            <a:blip r:embed="rId6" cstate="print"/>
            <a:stretch>
              <a:fillRect/>
            </a:stretch>
          </p:blipFill>
          <p:spPr>
            <a:xfrm>
              <a:off x="2386686" y="10286103"/>
              <a:ext cx="148676" cy="165021"/>
            </a:xfrm>
            <a:prstGeom prst="rect">
              <a:avLst/>
            </a:prstGeom>
          </p:spPr>
        </p:pic>
        <p:sp>
          <p:nvSpPr>
            <p:cNvPr id="11" name="object 11"/>
            <p:cNvSpPr/>
            <p:nvPr/>
          </p:nvSpPr>
          <p:spPr>
            <a:xfrm>
              <a:off x="2558160" y="10227998"/>
              <a:ext cx="39370" cy="219710"/>
            </a:xfrm>
            <a:custGeom>
              <a:avLst/>
              <a:gdLst/>
              <a:ahLst/>
              <a:cxnLst/>
              <a:rect l="l" t="t" r="r" b="b"/>
              <a:pathLst>
                <a:path w="39369" h="219709">
                  <a:moveTo>
                    <a:pt x="34606" y="61809"/>
                  </a:moveTo>
                  <a:lnTo>
                    <a:pt x="4314" y="61809"/>
                  </a:lnTo>
                  <a:lnTo>
                    <a:pt x="0" y="66448"/>
                  </a:lnTo>
                  <a:lnTo>
                    <a:pt x="0" y="215082"/>
                  </a:lnTo>
                  <a:lnTo>
                    <a:pt x="4314" y="219417"/>
                  </a:lnTo>
                  <a:lnTo>
                    <a:pt x="34606" y="219417"/>
                  </a:lnTo>
                  <a:lnTo>
                    <a:pt x="38930" y="215082"/>
                  </a:lnTo>
                  <a:lnTo>
                    <a:pt x="38930" y="66448"/>
                  </a:lnTo>
                  <a:lnTo>
                    <a:pt x="34606" y="61809"/>
                  </a:lnTo>
                  <a:close/>
                </a:path>
                <a:path w="39369" h="219709">
                  <a:moveTo>
                    <a:pt x="34606" y="0"/>
                  </a:moveTo>
                  <a:lnTo>
                    <a:pt x="4314" y="0"/>
                  </a:lnTo>
                  <a:lnTo>
                    <a:pt x="0" y="4628"/>
                  </a:lnTo>
                  <a:lnTo>
                    <a:pt x="0" y="30585"/>
                  </a:lnTo>
                  <a:lnTo>
                    <a:pt x="4314" y="34909"/>
                  </a:lnTo>
                  <a:lnTo>
                    <a:pt x="34606" y="34909"/>
                  </a:lnTo>
                  <a:lnTo>
                    <a:pt x="39234" y="30585"/>
                  </a:lnTo>
                  <a:lnTo>
                    <a:pt x="39234" y="4628"/>
                  </a:lnTo>
                  <a:lnTo>
                    <a:pt x="34606" y="0"/>
                  </a:lnTo>
                  <a:close/>
                </a:path>
              </a:pathLst>
            </a:custGeom>
            <a:solidFill>
              <a:srgbClr val="4F1C27"/>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pic>
          <p:nvPicPr>
            <p:cNvPr id="12" name="object 12"/>
            <p:cNvPicPr/>
            <p:nvPr/>
          </p:nvPicPr>
          <p:blipFill>
            <a:blip r:embed="rId7" cstate="print"/>
            <a:stretch>
              <a:fillRect/>
            </a:stretch>
          </p:blipFill>
          <p:spPr>
            <a:xfrm>
              <a:off x="2624987" y="10286103"/>
              <a:ext cx="149880" cy="165021"/>
            </a:xfrm>
            <a:prstGeom prst="rect">
              <a:avLst/>
            </a:prstGeom>
          </p:spPr>
        </p:pic>
        <p:pic>
          <p:nvPicPr>
            <p:cNvPr id="13" name="object 13"/>
            <p:cNvPicPr/>
            <p:nvPr/>
          </p:nvPicPr>
          <p:blipFill>
            <a:blip r:embed="rId8" cstate="print"/>
            <a:stretch>
              <a:fillRect/>
            </a:stretch>
          </p:blipFill>
          <p:spPr>
            <a:xfrm>
              <a:off x="1481785" y="10515363"/>
              <a:ext cx="192214" cy="219417"/>
            </a:xfrm>
            <a:prstGeom prst="rect">
              <a:avLst/>
            </a:prstGeom>
          </p:spPr>
        </p:pic>
        <p:pic>
          <p:nvPicPr>
            <p:cNvPr id="14" name="object 14"/>
            <p:cNvPicPr/>
            <p:nvPr/>
          </p:nvPicPr>
          <p:blipFill>
            <a:blip r:embed="rId9" cstate="print"/>
            <a:stretch>
              <a:fillRect/>
            </a:stretch>
          </p:blipFill>
          <p:spPr>
            <a:xfrm>
              <a:off x="1695208" y="10573480"/>
              <a:ext cx="148288" cy="161303"/>
            </a:xfrm>
            <a:prstGeom prst="rect">
              <a:avLst/>
            </a:prstGeom>
          </p:spPr>
        </p:pic>
        <p:sp>
          <p:nvSpPr>
            <p:cNvPr id="15" name="object 15"/>
            <p:cNvSpPr/>
            <p:nvPr/>
          </p:nvSpPr>
          <p:spPr>
            <a:xfrm>
              <a:off x="1862963" y="10534224"/>
              <a:ext cx="511175" cy="204470"/>
            </a:xfrm>
            <a:custGeom>
              <a:avLst/>
              <a:gdLst/>
              <a:ahLst/>
              <a:cxnLst/>
              <a:rect l="l" t="t" r="r" b="b"/>
              <a:pathLst>
                <a:path w="511175" h="204470">
                  <a:moveTo>
                    <a:pt x="98577" y="170891"/>
                  </a:moveTo>
                  <a:lnTo>
                    <a:pt x="95186" y="167817"/>
                  </a:lnTo>
                  <a:lnTo>
                    <a:pt x="85636" y="166878"/>
                  </a:lnTo>
                  <a:lnTo>
                    <a:pt x="77101" y="165074"/>
                  </a:lnTo>
                  <a:lnTo>
                    <a:pt x="68884" y="160553"/>
                  </a:lnTo>
                  <a:lnTo>
                    <a:pt x="62712" y="151853"/>
                  </a:lnTo>
                  <a:lnTo>
                    <a:pt x="60274" y="137528"/>
                  </a:lnTo>
                  <a:lnTo>
                    <a:pt x="60274" y="76327"/>
                  </a:lnTo>
                  <a:lnTo>
                    <a:pt x="91465" y="76327"/>
                  </a:lnTo>
                  <a:lnTo>
                    <a:pt x="96113" y="72021"/>
                  </a:lnTo>
                  <a:lnTo>
                    <a:pt x="96113" y="49758"/>
                  </a:lnTo>
                  <a:lnTo>
                    <a:pt x="91465" y="45123"/>
                  </a:lnTo>
                  <a:lnTo>
                    <a:pt x="60274" y="45123"/>
                  </a:lnTo>
                  <a:lnTo>
                    <a:pt x="60274" y="4635"/>
                  </a:lnTo>
                  <a:lnTo>
                    <a:pt x="55626" y="0"/>
                  </a:lnTo>
                  <a:lnTo>
                    <a:pt x="26581" y="0"/>
                  </a:lnTo>
                  <a:lnTo>
                    <a:pt x="21920" y="4635"/>
                  </a:lnTo>
                  <a:lnTo>
                    <a:pt x="21920" y="45123"/>
                  </a:lnTo>
                  <a:lnTo>
                    <a:pt x="4330" y="45123"/>
                  </a:lnTo>
                  <a:lnTo>
                    <a:pt x="0" y="49758"/>
                  </a:lnTo>
                  <a:lnTo>
                    <a:pt x="0" y="72021"/>
                  </a:lnTo>
                  <a:lnTo>
                    <a:pt x="4330" y="76327"/>
                  </a:lnTo>
                  <a:lnTo>
                    <a:pt x="21005" y="76327"/>
                  </a:lnTo>
                  <a:lnTo>
                    <a:pt x="21005" y="144322"/>
                  </a:lnTo>
                  <a:lnTo>
                    <a:pt x="26657" y="171348"/>
                  </a:lnTo>
                  <a:lnTo>
                    <a:pt x="41211" y="189217"/>
                  </a:lnTo>
                  <a:lnTo>
                    <a:pt x="61036" y="199072"/>
                  </a:lnTo>
                  <a:lnTo>
                    <a:pt x="82499" y="202107"/>
                  </a:lnTo>
                  <a:lnTo>
                    <a:pt x="93332" y="202107"/>
                  </a:lnTo>
                  <a:lnTo>
                    <a:pt x="98577" y="198399"/>
                  </a:lnTo>
                  <a:lnTo>
                    <a:pt x="98577" y="170891"/>
                  </a:lnTo>
                  <a:close/>
                </a:path>
                <a:path w="511175" h="204470">
                  <a:moveTo>
                    <a:pt x="351853" y="48831"/>
                  </a:moveTo>
                  <a:lnTo>
                    <a:pt x="347853" y="42964"/>
                  </a:lnTo>
                  <a:lnTo>
                    <a:pt x="316623" y="42964"/>
                  </a:lnTo>
                  <a:lnTo>
                    <a:pt x="312013" y="46672"/>
                  </a:lnTo>
                  <a:lnTo>
                    <a:pt x="310134" y="54381"/>
                  </a:lnTo>
                  <a:lnTo>
                    <a:pt x="285102" y="146494"/>
                  </a:lnTo>
                  <a:lnTo>
                    <a:pt x="282943" y="154825"/>
                  </a:lnTo>
                  <a:lnTo>
                    <a:pt x="281698" y="163182"/>
                  </a:lnTo>
                  <a:lnTo>
                    <a:pt x="281076" y="163182"/>
                  </a:lnTo>
                  <a:lnTo>
                    <a:pt x="280162" y="154825"/>
                  </a:lnTo>
                  <a:lnTo>
                    <a:pt x="277698" y="146494"/>
                  </a:lnTo>
                  <a:lnTo>
                    <a:pt x="262610" y="93637"/>
                  </a:lnTo>
                  <a:lnTo>
                    <a:pt x="251409" y="54381"/>
                  </a:lnTo>
                  <a:lnTo>
                    <a:pt x="249555" y="46990"/>
                  </a:lnTo>
                  <a:lnTo>
                    <a:pt x="244906" y="43268"/>
                  </a:lnTo>
                  <a:lnTo>
                    <a:pt x="217728" y="43268"/>
                  </a:lnTo>
                  <a:lnTo>
                    <a:pt x="212788" y="46990"/>
                  </a:lnTo>
                  <a:lnTo>
                    <a:pt x="211239" y="54381"/>
                  </a:lnTo>
                  <a:lnTo>
                    <a:pt x="184645" y="146494"/>
                  </a:lnTo>
                  <a:lnTo>
                    <a:pt x="182511" y="154825"/>
                  </a:lnTo>
                  <a:lnTo>
                    <a:pt x="181254" y="163182"/>
                  </a:lnTo>
                  <a:lnTo>
                    <a:pt x="180657" y="163182"/>
                  </a:lnTo>
                  <a:lnTo>
                    <a:pt x="179400" y="154825"/>
                  </a:lnTo>
                  <a:lnTo>
                    <a:pt x="177546" y="146494"/>
                  </a:lnTo>
                  <a:lnTo>
                    <a:pt x="152196" y="54381"/>
                  </a:lnTo>
                  <a:lnTo>
                    <a:pt x="150723" y="46990"/>
                  </a:lnTo>
                  <a:lnTo>
                    <a:pt x="150660" y="46672"/>
                  </a:lnTo>
                  <a:lnTo>
                    <a:pt x="146011" y="42964"/>
                  </a:lnTo>
                  <a:lnTo>
                    <a:pt x="114490" y="42964"/>
                  </a:lnTo>
                  <a:lnTo>
                    <a:pt x="110185" y="48831"/>
                  </a:lnTo>
                  <a:lnTo>
                    <a:pt x="112649" y="57480"/>
                  </a:lnTo>
                  <a:lnTo>
                    <a:pt x="153314" y="189445"/>
                  </a:lnTo>
                  <a:lnTo>
                    <a:pt x="155524" y="196850"/>
                  </a:lnTo>
                  <a:lnTo>
                    <a:pt x="155613" y="197154"/>
                  </a:lnTo>
                  <a:lnTo>
                    <a:pt x="160248" y="200571"/>
                  </a:lnTo>
                  <a:lnTo>
                    <a:pt x="196710" y="200571"/>
                  </a:lnTo>
                  <a:lnTo>
                    <a:pt x="201345" y="196850"/>
                  </a:lnTo>
                  <a:lnTo>
                    <a:pt x="203123" y="189788"/>
                  </a:lnTo>
                  <a:lnTo>
                    <a:pt x="203200" y="189445"/>
                  </a:lnTo>
                  <a:lnTo>
                    <a:pt x="211137" y="163182"/>
                  </a:lnTo>
                  <a:lnTo>
                    <a:pt x="226999" y="110629"/>
                  </a:lnTo>
                  <a:lnTo>
                    <a:pt x="229489" y="102298"/>
                  </a:lnTo>
                  <a:lnTo>
                    <a:pt x="231025" y="93637"/>
                  </a:lnTo>
                  <a:lnTo>
                    <a:pt x="231635" y="93637"/>
                  </a:lnTo>
                  <a:lnTo>
                    <a:pt x="232892" y="102298"/>
                  </a:lnTo>
                  <a:lnTo>
                    <a:pt x="235318" y="110629"/>
                  </a:lnTo>
                  <a:lnTo>
                    <a:pt x="259143" y="189445"/>
                  </a:lnTo>
                  <a:lnTo>
                    <a:pt x="260997" y="196850"/>
                  </a:lnTo>
                  <a:lnTo>
                    <a:pt x="265938" y="200571"/>
                  </a:lnTo>
                  <a:lnTo>
                    <a:pt x="301802" y="200571"/>
                  </a:lnTo>
                  <a:lnTo>
                    <a:pt x="306743" y="197154"/>
                  </a:lnTo>
                  <a:lnTo>
                    <a:pt x="308902" y="189788"/>
                  </a:lnTo>
                  <a:lnTo>
                    <a:pt x="317042" y="163182"/>
                  </a:lnTo>
                  <a:lnTo>
                    <a:pt x="349364" y="57480"/>
                  </a:lnTo>
                  <a:lnTo>
                    <a:pt x="351853" y="48831"/>
                  </a:lnTo>
                  <a:close/>
                </a:path>
                <a:path w="511175" h="204470">
                  <a:moveTo>
                    <a:pt x="511035" y="114350"/>
                  </a:moveTo>
                  <a:lnTo>
                    <a:pt x="497662" y="68922"/>
                  </a:lnTo>
                  <a:lnTo>
                    <a:pt x="472135" y="45707"/>
                  </a:lnTo>
                  <a:lnTo>
                    <a:pt x="472135" y="103822"/>
                  </a:lnTo>
                  <a:lnTo>
                    <a:pt x="402272" y="103822"/>
                  </a:lnTo>
                  <a:lnTo>
                    <a:pt x="406933" y="89509"/>
                  </a:lnTo>
                  <a:lnTo>
                    <a:pt x="415124" y="78498"/>
                  </a:lnTo>
                  <a:lnTo>
                    <a:pt x="426389" y="71424"/>
                  </a:lnTo>
                  <a:lnTo>
                    <a:pt x="440296" y="68922"/>
                  </a:lnTo>
                  <a:lnTo>
                    <a:pt x="452742" y="71285"/>
                  </a:lnTo>
                  <a:lnTo>
                    <a:pt x="462699" y="78143"/>
                  </a:lnTo>
                  <a:lnTo>
                    <a:pt x="469404" y="89115"/>
                  </a:lnTo>
                  <a:lnTo>
                    <a:pt x="472135" y="103822"/>
                  </a:lnTo>
                  <a:lnTo>
                    <a:pt x="472135" y="45707"/>
                  </a:lnTo>
                  <a:lnTo>
                    <a:pt x="471017" y="44907"/>
                  </a:lnTo>
                  <a:lnTo>
                    <a:pt x="441210" y="39255"/>
                  </a:lnTo>
                  <a:lnTo>
                    <a:pt x="408762" y="45326"/>
                  </a:lnTo>
                  <a:lnTo>
                    <a:pt x="383451" y="62318"/>
                  </a:lnTo>
                  <a:lnTo>
                    <a:pt x="367017" y="88392"/>
                  </a:lnTo>
                  <a:lnTo>
                    <a:pt x="361264" y="121158"/>
                  </a:lnTo>
                  <a:lnTo>
                    <a:pt x="361162" y="121754"/>
                  </a:lnTo>
                  <a:lnTo>
                    <a:pt x="367042" y="153555"/>
                  </a:lnTo>
                  <a:lnTo>
                    <a:pt x="383921" y="179832"/>
                  </a:lnTo>
                  <a:lnTo>
                    <a:pt x="410578" y="197700"/>
                  </a:lnTo>
                  <a:lnTo>
                    <a:pt x="445858" y="204292"/>
                  </a:lnTo>
                  <a:lnTo>
                    <a:pt x="463207" y="202742"/>
                  </a:lnTo>
                  <a:lnTo>
                    <a:pt x="499313" y="188531"/>
                  </a:lnTo>
                  <a:lnTo>
                    <a:pt x="507339" y="178320"/>
                  </a:lnTo>
                  <a:lnTo>
                    <a:pt x="503631" y="171208"/>
                  </a:lnTo>
                  <a:lnTo>
                    <a:pt x="503440" y="170903"/>
                  </a:lnTo>
                  <a:lnTo>
                    <a:pt x="499922" y="165036"/>
                  </a:lnTo>
                  <a:lnTo>
                    <a:pt x="495909" y="157949"/>
                  </a:lnTo>
                  <a:lnTo>
                    <a:pt x="490347" y="156997"/>
                  </a:lnTo>
                  <a:lnTo>
                    <a:pt x="482638" y="160705"/>
                  </a:lnTo>
                  <a:lnTo>
                    <a:pt x="476224" y="164249"/>
                  </a:lnTo>
                  <a:lnTo>
                    <a:pt x="468287" y="167538"/>
                  </a:lnTo>
                  <a:lnTo>
                    <a:pt x="459016" y="169951"/>
                  </a:lnTo>
                  <a:lnTo>
                    <a:pt x="448627" y="170903"/>
                  </a:lnTo>
                  <a:lnTo>
                    <a:pt x="431546" y="168135"/>
                  </a:lnTo>
                  <a:lnTo>
                    <a:pt x="416979" y="159931"/>
                  </a:lnTo>
                  <a:lnTo>
                    <a:pt x="406425" y="146392"/>
                  </a:lnTo>
                  <a:lnTo>
                    <a:pt x="401320" y="127647"/>
                  </a:lnTo>
                  <a:lnTo>
                    <a:pt x="505206" y="127647"/>
                  </a:lnTo>
                  <a:lnTo>
                    <a:pt x="511035" y="121158"/>
                  </a:lnTo>
                  <a:lnTo>
                    <a:pt x="511035" y="114350"/>
                  </a:lnTo>
                  <a:close/>
                </a:path>
              </a:pathLst>
            </a:custGeom>
            <a:solidFill>
              <a:srgbClr val="4F1C27"/>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pic>
          <p:nvPicPr>
            <p:cNvPr id="16" name="object 16"/>
            <p:cNvPicPr/>
            <p:nvPr/>
          </p:nvPicPr>
          <p:blipFill>
            <a:blip r:embed="rId10" cstate="print"/>
            <a:stretch>
              <a:fillRect/>
            </a:stretch>
          </p:blipFill>
          <p:spPr>
            <a:xfrm>
              <a:off x="2402084" y="10573480"/>
              <a:ext cx="270027" cy="223134"/>
            </a:xfrm>
            <a:prstGeom prst="rect">
              <a:avLst/>
            </a:prstGeom>
          </p:spPr>
        </p:pic>
        <p:pic>
          <p:nvPicPr>
            <p:cNvPr id="17" name="object 17"/>
            <p:cNvPicPr/>
            <p:nvPr/>
          </p:nvPicPr>
          <p:blipFill>
            <a:blip r:embed="rId11" cstate="print"/>
            <a:stretch>
              <a:fillRect/>
            </a:stretch>
          </p:blipFill>
          <p:spPr>
            <a:xfrm>
              <a:off x="2691960" y="10573477"/>
              <a:ext cx="149880" cy="165031"/>
            </a:xfrm>
            <a:prstGeom prst="rect">
              <a:avLst/>
            </a:prstGeom>
          </p:spPr>
        </p:pic>
        <p:pic>
          <p:nvPicPr>
            <p:cNvPr id="18" name="object 18"/>
            <p:cNvPicPr/>
            <p:nvPr/>
          </p:nvPicPr>
          <p:blipFill>
            <a:blip r:embed="rId12" cstate="print"/>
            <a:stretch>
              <a:fillRect/>
            </a:stretch>
          </p:blipFill>
          <p:spPr>
            <a:xfrm>
              <a:off x="2869901" y="10573480"/>
              <a:ext cx="148341" cy="161303"/>
            </a:xfrm>
            <a:prstGeom prst="rect">
              <a:avLst/>
            </a:prstGeom>
          </p:spPr>
        </p:pic>
        <p:sp>
          <p:nvSpPr>
            <p:cNvPr id="19" name="object 19"/>
            <p:cNvSpPr/>
            <p:nvPr/>
          </p:nvSpPr>
          <p:spPr>
            <a:xfrm>
              <a:off x="745793" y="10605976"/>
              <a:ext cx="189865" cy="128270"/>
            </a:xfrm>
            <a:custGeom>
              <a:avLst/>
              <a:gdLst/>
              <a:ahLst/>
              <a:cxnLst/>
              <a:rect l="l" t="t" r="r" b="b"/>
              <a:pathLst>
                <a:path w="189865" h="128270">
                  <a:moveTo>
                    <a:pt x="150435" y="0"/>
                  </a:moveTo>
                  <a:lnTo>
                    <a:pt x="0" y="95274"/>
                  </a:lnTo>
                  <a:lnTo>
                    <a:pt x="87568" y="127933"/>
                  </a:lnTo>
                  <a:lnTo>
                    <a:pt x="159115" y="127933"/>
                  </a:lnTo>
                  <a:lnTo>
                    <a:pt x="189795" y="24899"/>
                  </a:lnTo>
                  <a:lnTo>
                    <a:pt x="150435" y="0"/>
                  </a:lnTo>
                  <a:close/>
                </a:path>
              </a:pathLst>
            </a:custGeom>
            <a:solidFill>
              <a:srgbClr val="880B3D"/>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20" name="object 20"/>
            <p:cNvSpPr/>
            <p:nvPr/>
          </p:nvSpPr>
          <p:spPr>
            <a:xfrm>
              <a:off x="896226" y="10569484"/>
              <a:ext cx="57785" cy="61594"/>
            </a:xfrm>
            <a:custGeom>
              <a:avLst/>
              <a:gdLst/>
              <a:ahLst/>
              <a:cxnLst/>
              <a:rect l="l" t="t" r="r" b="b"/>
              <a:pathLst>
                <a:path w="57784" h="61595">
                  <a:moveTo>
                    <a:pt x="57684" y="0"/>
                  </a:moveTo>
                  <a:lnTo>
                    <a:pt x="0" y="36491"/>
                  </a:lnTo>
                  <a:lnTo>
                    <a:pt x="39360" y="61390"/>
                  </a:lnTo>
                  <a:lnTo>
                    <a:pt x="57684" y="0"/>
                  </a:lnTo>
                  <a:close/>
                </a:path>
              </a:pathLst>
            </a:custGeom>
            <a:solidFill>
              <a:srgbClr val="CC0935"/>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21" name="object 21"/>
            <p:cNvSpPr/>
            <p:nvPr/>
          </p:nvSpPr>
          <p:spPr>
            <a:xfrm>
              <a:off x="1113368" y="10445468"/>
              <a:ext cx="90805" cy="94615"/>
            </a:xfrm>
            <a:custGeom>
              <a:avLst/>
              <a:gdLst/>
              <a:ahLst/>
              <a:cxnLst/>
              <a:rect l="l" t="t" r="r" b="b"/>
              <a:pathLst>
                <a:path w="90805" h="94615">
                  <a:moveTo>
                    <a:pt x="36313" y="0"/>
                  </a:moveTo>
                  <a:lnTo>
                    <a:pt x="0" y="22994"/>
                  </a:lnTo>
                  <a:lnTo>
                    <a:pt x="90196" y="94112"/>
                  </a:lnTo>
                  <a:lnTo>
                    <a:pt x="36313" y="0"/>
                  </a:lnTo>
                  <a:close/>
                </a:path>
              </a:pathLst>
            </a:custGeom>
            <a:solidFill>
              <a:srgbClr val="A41023"/>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22" name="object 22"/>
            <p:cNvSpPr/>
            <p:nvPr/>
          </p:nvSpPr>
          <p:spPr>
            <a:xfrm>
              <a:off x="684450" y="10489397"/>
              <a:ext cx="212090" cy="212090"/>
            </a:xfrm>
            <a:custGeom>
              <a:avLst/>
              <a:gdLst/>
              <a:ahLst/>
              <a:cxnLst/>
              <a:rect l="l" t="t" r="r" b="b"/>
              <a:pathLst>
                <a:path w="212090" h="212090">
                  <a:moveTo>
                    <a:pt x="27590" y="0"/>
                  </a:moveTo>
                  <a:lnTo>
                    <a:pt x="0" y="188968"/>
                  </a:lnTo>
                  <a:lnTo>
                    <a:pt x="61338" y="211857"/>
                  </a:lnTo>
                  <a:lnTo>
                    <a:pt x="211773" y="116582"/>
                  </a:lnTo>
                  <a:lnTo>
                    <a:pt x="27590" y="0"/>
                  </a:lnTo>
                  <a:close/>
                </a:path>
              </a:pathLst>
            </a:custGeom>
            <a:solidFill>
              <a:srgbClr val="B90845"/>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23" name="object 23"/>
            <p:cNvSpPr/>
            <p:nvPr/>
          </p:nvSpPr>
          <p:spPr>
            <a:xfrm>
              <a:off x="859352" y="10061167"/>
              <a:ext cx="121920" cy="123189"/>
            </a:xfrm>
            <a:custGeom>
              <a:avLst/>
              <a:gdLst/>
              <a:ahLst/>
              <a:cxnLst/>
              <a:rect l="l" t="t" r="r" b="b"/>
              <a:pathLst>
                <a:path w="121919" h="123190">
                  <a:moveTo>
                    <a:pt x="70301" y="0"/>
                  </a:moveTo>
                  <a:lnTo>
                    <a:pt x="0" y="122781"/>
                  </a:lnTo>
                  <a:lnTo>
                    <a:pt x="121336" y="89138"/>
                  </a:lnTo>
                  <a:lnTo>
                    <a:pt x="70301" y="0"/>
                  </a:lnTo>
                  <a:close/>
                </a:path>
              </a:pathLst>
            </a:custGeom>
            <a:solidFill>
              <a:srgbClr val="EE7203"/>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24" name="object 24"/>
            <p:cNvSpPr/>
            <p:nvPr/>
          </p:nvSpPr>
          <p:spPr>
            <a:xfrm>
              <a:off x="1170973" y="10614784"/>
              <a:ext cx="144145" cy="119380"/>
            </a:xfrm>
            <a:custGeom>
              <a:avLst/>
              <a:gdLst/>
              <a:ahLst/>
              <a:cxnLst/>
              <a:rect l="l" t="t" r="r" b="b"/>
              <a:pathLst>
                <a:path w="144144" h="119379">
                  <a:moveTo>
                    <a:pt x="75641" y="0"/>
                  </a:moveTo>
                  <a:lnTo>
                    <a:pt x="0" y="119127"/>
                  </a:lnTo>
                  <a:lnTo>
                    <a:pt x="143859" y="119127"/>
                  </a:lnTo>
                  <a:lnTo>
                    <a:pt x="75641" y="0"/>
                  </a:lnTo>
                  <a:close/>
                </a:path>
              </a:pathLst>
            </a:custGeom>
            <a:solidFill>
              <a:srgbClr val="8F0A26"/>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25" name="object 25"/>
            <p:cNvSpPr/>
            <p:nvPr/>
          </p:nvSpPr>
          <p:spPr>
            <a:xfrm>
              <a:off x="935591" y="10468465"/>
              <a:ext cx="311150" cy="266065"/>
            </a:xfrm>
            <a:custGeom>
              <a:avLst/>
              <a:gdLst/>
              <a:ahLst/>
              <a:cxnLst/>
              <a:rect l="l" t="t" r="r" b="b"/>
              <a:pathLst>
                <a:path w="311150" h="266065">
                  <a:moveTo>
                    <a:pt x="177774" y="0"/>
                  </a:moveTo>
                  <a:lnTo>
                    <a:pt x="18313" y="101012"/>
                  </a:lnTo>
                  <a:lnTo>
                    <a:pt x="0" y="162413"/>
                  </a:lnTo>
                  <a:lnTo>
                    <a:pt x="162738" y="265447"/>
                  </a:lnTo>
                  <a:lnTo>
                    <a:pt x="235385" y="265447"/>
                  </a:lnTo>
                  <a:lnTo>
                    <a:pt x="311016" y="146320"/>
                  </a:lnTo>
                  <a:lnTo>
                    <a:pt x="267970" y="71118"/>
                  </a:lnTo>
                  <a:lnTo>
                    <a:pt x="177774" y="0"/>
                  </a:lnTo>
                  <a:close/>
                </a:path>
              </a:pathLst>
            </a:custGeom>
            <a:solidFill>
              <a:srgbClr val="AE1122"/>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26" name="object 26"/>
            <p:cNvSpPr/>
            <p:nvPr/>
          </p:nvSpPr>
          <p:spPr>
            <a:xfrm>
              <a:off x="904907" y="10630878"/>
              <a:ext cx="193675" cy="103505"/>
            </a:xfrm>
            <a:custGeom>
              <a:avLst/>
              <a:gdLst/>
              <a:ahLst/>
              <a:cxnLst/>
              <a:rect l="l" t="t" r="r" b="b"/>
              <a:pathLst>
                <a:path w="193675" h="103504">
                  <a:moveTo>
                    <a:pt x="30679" y="0"/>
                  </a:moveTo>
                  <a:lnTo>
                    <a:pt x="0" y="103033"/>
                  </a:lnTo>
                  <a:lnTo>
                    <a:pt x="193428" y="103033"/>
                  </a:lnTo>
                  <a:lnTo>
                    <a:pt x="30679" y="0"/>
                  </a:lnTo>
                  <a:close/>
                </a:path>
              </a:pathLst>
            </a:custGeom>
            <a:solidFill>
              <a:srgbClr val="CC0935"/>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27" name="object 27"/>
            <p:cNvSpPr/>
            <p:nvPr/>
          </p:nvSpPr>
          <p:spPr>
            <a:xfrm>
              <a:off x="953911" y="10385830"/>
              <a:ext cx="160020" cy="184150"/>
            </a:xfrm>
            <a:custGeom>
              <a:avLst/>
              <a:gdLst/>
              <a:ahLst/>
              <a:cxnLst/>
              <a:rect l="l" t="t" r="r" b="b"/>
              <a:pathLst>
                <a:path w="160019" h="184150">
                  <a:moveTo>
                    <a:pt x="54678" y="0"/>
                  </a:moveTo>
                  <a:lnTo>
                    <a:pt x="0" y="183648"/>
                  </a:lnTo>
                  <a:lnTo>
                    <a:pt x="159461" y="82636"/>
                  </a:lnTo>
                  <a:lnTo>
                    <a:pt x="54678" y="0"/>
                  </a:lnTo>
                  <a:close/>
                </a:path>
              </a:pathLst>
            </a:custGeom>
            <a:solidFill>
              <a:srgbClr val="D70926"/>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28" name="object 28"/>
            <p:cNvSpPr/>
            <p:nvPr/>
          </p:nvSpPr>
          <p:spPr>
            <a:xfrm>
              <a:off x="691797" y="10424811"/>
              <a:ext cx="29845" cy="64769"/>
            </a:xfrm>
            <a:custGeom>
              <a:avLst/>
              <a:gdLst/>
              <a:ahLst/>
              <a:cxnLst/>
              <a:rect l="l" t="t" r="r" b="b"/>
              <a:pathLst>
                <a:path w="29845" h="64770">
                  <a:moveTo>
                    <a:pt x="29653" y="0"/>
                  </a:moveTo>
                  <a:lnTo>
                    <a:pt x="0" y="51757"/>
                  </a:lnTo>
                  <a:lnTo>
                    <a:pt x="20240" y="64584"/>
                  </a:lnTo>
                  <a:lnTo>
                    <a:pt x="29653" y="0"/>
                  </a:lnTo>
                  <a:close/>
                </a:path>
              </a:pathLst>
            </a:custGeom>
            <a:solidFill>
              <a:srgbClr val="E73B2B"/>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29" name="object 29"/>
            <p:cNvSpPr/>
            <p:nvPr/>
          </p:nvSpPr>
          <p:spPr>
            <a:xfrm>
              <a:off x="676335" y="10678365"/>
              <a:ext cx="69850" cy="55880"/>
            </a:xfrm>
            <a:custGeom>
              <a:avLst/>
              <a:gdLst/>
              <a:ahLst/>
              <a:cxnLst/>
              <a:rect l="l" t="t" r="r" b="b"/>
              <a:pathLst>
                <a:path w="69850" h="55879">
                  <a:moveTo>
                    <a:pt x="8114" y="0"/>
                  </a:moveTo>
                  <a:lnTo>
                    <a:pt x="0" y="55548"/>
                  </a:lnTo>
                  <a:lnTo>
                    <a:pt x="17905" y="55548"/>
                  </a:lnTo>
                  <a:lnTo>
                    <a:pt x="69453" y="22889"/>
                  </a:lnTo>
                  <a:lnTo>
                    <a:pt x="8114" y="0"/>
                  </a:lnTo>
                  <a:close/>
                </a:path>
              </a:pathLst>
            </a:custGeom>
            <a:solidFill>
              <a:srgbClr val="E50051"/>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30" name="object 30"/>
            <p:cNvSpPr/>
            <p:nvPr/>
          </p:nvSpPr>
          <p:spPr>
            <a:xfrm>
              <a:off x="955075" y="10329370"/>
              <a:ext cx="70485" cy="56515"/>
            </a:xfrm>
            <a:custGeom>
              <a:avLst/>
              <a:gdLst/>
              <a:ahLst/>
              <a:cxnLst/>
              <a:rect l="l" t="t" r="r" b="b"/>
              <a:pathLst>
                <a:path w="70484" h="56515">
                  <a:moveTo>
                    <a:pt x="70353" y="0"/>
                  </a:moveTo>
                  <a:lnTo>
                    <a:pt x="0" y="14250"/>
                  </a:lnTo>
                  <a:lnTo>
                    <a:pt x="53506" y="56459"/>
                  </a:lnTo>
                  <a:lnTo>
                    <a:pt x="70353" y="0"/>
                  </a:lnTo>
                  <a:close/>
                </a:path>
              </a:pathLst>
            </a:custGeom>
            <a:solidFill>
              <a:srgbClr val="D70926"/>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31" name="object 31"/>
            <p:cNvSpPr/>
            <p:nvPr/>
          </p:nvSpPr>
          <p:spPr>
            <a:xfrm>
              <a:off x="694235" y="10701253"/>
              <a:ext cx="139700" cy="33020"/>
            </a:xfrm>
            <a:custGeom>
              <a:avLst/>
              <a:gdLst/>
              <a:ahLst/>
              <a:cxnLst/>
              <a:rect l="l" t="t" r="r" b="b"/>
              <a:pathLst>
                <a:path w="139700" h="33020">
                  <a:moveTo>
                    <a:pt x="51558" y="0"/>
                  </a:moveTo>
                  <a:lnTo>
                    <a:pt x="0" y="32658"/>
                  </a:lnTo>
                  <a:lnTo>
                    <a:pt x="139126" y="32658"/>
                  </a:lnTo>
                  <a:lnTo>
                    <a:pt x="51558" y="0"/>
                  </a:lnTo>
                  <a:close/>
                </a:path>
              </a:pathLst>
            </a:custGeom>
            <a:solidFill>
              <a:srgbClr val="6F1231"/>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32" name="object 32"/>
            <p:cNvSpPr/>
            <p:nvPr/>
          </p:nvSpPr>
          <p:spPr>
            <a:xfrm>
              <a:off x="544490" y="10645114"/>
              <a:ext cx="140335" cy="88900"/>
            </a:xfrm>
            <a:custGeom>
              <a:avLst/>
              <a:gdLst/>
              <a:ahLst/>
              <a:cxnLst/>
              <a:rect l="l" t="t" r="r" b="b"/>
              <a:pathLst>
                <a:path w="140334" h="88900">
                  <a:moveTo>
                    <a:pt x="50836" y="0"/>
                  </a:moveTo>
                  <a:lnTo>
                    <a:pt x="0" y="88803"/>
                  </a:lnTo>
                  <a:lnTo>
                    <a:pt x="131849" y="88803"/>
                  </a:lnTo>
                  <a:lnTo>
                    <a:pt x="139964" y="33255"/>
                  </a:lnTo>
                  <a:lnTo>
                    <a:pt x="50836" y="0"/>
                  </a:lnTo>
                  <a:close/>
                </a:path>
              </a:pathLst>
            </a:custGeom>
            <a:solidFill>
              <a:srgbClr val="E94884"/>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33" name="object 33"/>
            <p:cNvSpPr/>
            <p:nvPr/>
          </p:nvSpPr>
          <p:spPr>
            <a:xfrm>
              <a:off x="595323" y="10476575"/>
              <a:ext cx="116839" cy="201930"/>
            </a:xfrm>
            <a:custGeom>
              <a:avLst/>
              <a:gdLst/>
              <a:ahLst/>
              <a:cxnLst/>
              <a:rect l="l" t="t" r="r" b="b"/>
              <a:pathLst>
                <a:path w="116840" h="201929">
                  <a:moveTo>
                    <a:pt x="96478" y="0"/>
                  </a:moveTo>
                  <a:lnTo>
                    <a:pt x="0" y="168539"/>
                  </a:lnTo>
                  <a:lnTo>
                    <a:pt x="89128" y="201784"/>
                  </a:lnTo>
                  <a:lnTo>
                    <a:pt x="116718" y="12816"/>
                  </a:lnTo>
                  <a:lnTo>
                    <a:pt x="96478" y="0"/>
                  </a:lnTo>
                  <a:close/>
                </a:path>
              </a:pathLst>
            </a:custGeom>
            <a:solidFill>
              <a:srgbClr val="E50051"/>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34" name="object 34"/>
            <p:cNvSpPr/>
            <p:nvPr/>
          </p:nvSpPr>
          <p:spPr>
            <a:xfrm>
              <a:off x="712042" y="10343616"/>
              <a:ext cx="296545" cy="262890"/>
            </a:xfrm>
            <a:custGeom>
              <a:avLst/>
              <a:gdLst/>
              <a:ahLst/>
              <a:cxnLst/>
              <a:rect l="l" t="t" r="r" b="b"/>
              <a:pathLst>
                <a:path w="296544" h="262890">
                  <a:moveTo>
                    <a:pt x="243039" y="0"/>
                  </a:moveTo>
                  <a:lnTo>
                    <a:pt x="31297" y="42982"/>
                  </a:lnTo>
                  <a:lnTo>
                    <a:pt x="9402" y="81191"/>
                  </a:lnTo>
                  <a:lnTo>
                    <a:pt x="0" y="145775"/>
                  </a:lnTo>
                  <a:lnTo>
                    <a:pt x="184182" y="262358"/>
                  </a:lnTo>
                  <a:lnTo>
                    <a:pt x="241866" y="225867"/>
                  </a:lnTo>
                  <a:lnTo>
                    <a:pt x="296545" y="42208"/>
                  </a:lnTo>
                  <a:lnTo>
                    <a:pt x="243039" y="0"/>
                  </a:lnTo>
                  <a:close/>
                </a:path>
              </a:pathLst>
            </a:custGeom>
            <a:solidFill>
              <a:srgbClr val="E62A32"/>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pic>
          <p:nvPicPr>
            <p:cNvPr id="35" name="object 35"/>
            <p:cNvPicPr/>
            <p:nvPr/>
          </p:nvPicPr>
          <p:blipFill>
            <a:blip r:embed="rId13" cstate="print"/>
            <a:stretch>
              <a:fillRect/>
            </a:stretch>
          </p:blipFill>
          <p:spPr>
            <a:xfrm>
              <a:off x="743344" y="10150314"/>
              <a:ext cx="406335" cy="318149"/>
            </a:xfrm>
            <a:prstGeom prst="rect">
              <a:avLst/>
            </a:prstGeom>
          </p:spPr>
        </p:pic>
      </p:grpSp>
      <p:sp>
        <p:nvSpPr>
          <p:cNvPr id="37" name="TextBox 36">
            <a:extLst>
              <a:ext uri="{FF2B5EF4-FFF2-40B4-BE49-F238E27FC236}">
                <a16:creationId xmlns:a16="http://schemas.microsoft.com/office/drawing/2014/main" id="{97C0E0F4-D2E9-D1F1-DF59-79B67F824764}"/>
              </a:ext>
            </a:extLst>
          </p:cNvPr>
          <p:cNvSpPr txBox="1"/>
          <p:nvPr/>
        </p:nvSpPr>
        <p:spPr>
          <a:xfrm>
            <a:off x="4235434" y="5410011"/>
            <a:ext cx="274320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a:p>
            <a:r>
              <a:rPr lang="en-US" sz="1400">
                <a:solidFill>
                  <a:srgbClr val="2A3435"/>
                </a:solidFill>
                <a:latin typeface="Muli"/>
              </a:rPr>
              <a:t>© Hans Van Loy</a:t>
            </a:r>
          </a:p>
        </p:txBody>
      </p:sp>
      <p:pic>
        <p:nvPicPr>
          <p:cNvPr id="38" name="Picture 37">
            <a:extLst>
              <a:ext uri="{FF2B5EF4-FFF2-40B4-BE49-F238E27FC236}">
                <a16:creationId xmlns:a16="http://schemas.microsoft.com/office/drawing/2014/main" id="{03CDCAE3-22A2-6470-3E0F-75099ADCE5B4}"/>
              </a:ext>
            </a:extLst>
          </p:cNvPr>
          <p:cNvPicPr>
            <a:picLocks noChangeAspect="1"/>
          </p:cNvPicPr>
          <p:nvPr/>
        </p:nvPicPr>
        <p:blipFill>
          <a:blip r:embed="rId14"/>
          <a:stretch>
            <a:fillRect/>
          </a:stretch>
        </p:blipFill>
        <p:spPr>
          <a:xfrm>
            <a:off x="4237701" y="3134981"/>
            <a:ext cx="3723969" cy="2563565"/>
          </a:xfrm>
          <a:prstGeom prst="rect">
            <a:avLst/>
          </a:prstGeom>
        </p:spPr>
      </p:pic>
      <p:pic>
        <p:nvPicPr>
          <p:cNvPr id="39" name="Picture 38">
            <a:extLst>
              <a:ext uri="{FF2B5EF4-FFF2-40B4-BE49-F238E27FC236}">
                <a16:creationId xmlns:a16="http://schemas.microsoft.com/office/drawing/2014/main" id="{B7FCBE05-F04D-188A-F405-0D0DCC6BF927}"/>
              </a:ext>
            </a:extLst>
          </p:cNvPr>
          <p:cNvPicPr>
            <a:picLocks noChangeAspect="1"/>
          </p:cNvPicPr>
          <p:nvPr/>
        </p:nvPicPr>
        <p:blipFill>
          <a:blip r:embed="rId15"/>
          <a:stretch>
            <a:fillRect/>
          </a:stretch>
        </p:blipFill>
        <p:spPr>
          <a:xfrm>
            <a:off x="9089570" y="1988385"/>
            <a:ext cx="2736342" cy="4114800"/>
          </a:xfrm>
          <a:prstGeom prst="rect">
            <a:avLst/>
          </a:prstGeom>
        </p:spPr>
      </p:pic>
      <p:sp>
        <p:nvSpPr>
          <p:cNvPr id="40" name="TextBox 39">
            <a:extLst>
              <a:ext uri="{FF2B5EF4-FFF2-40B4-BE49-F238E27FC236}">
                <a16:creationId xmlns:a16="http://schemas.microsoft.com/office/drawing/2014/main" id="{4E926954-3697-FD9A-D83B-2D88E86A9A9B}"/>
              </a:ext>
            </a:extLst>
          </p:cNvPr>
          <p:cNvSpPr txBox="1"/>
          <p:nvPr/>
        </p:nvSpPr>
        <p:spPr>
          <a:xfrm>
            <a:off x="9088031" y="5993139"/>
            <a:ext cx="2743200"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a:p>
            <a:r>
              <a:rPr lang="en-US" sz="1200">
                <a:solidFill>
                  <a:srgbClr val="2A3435"/>
                </a:solidFill>
                <a:latin typeface="Muli"/>
              </a:rPr>
              <a:t>© Waarnemingen.be</a:t>
            </a:r>
          </a:p>
        </p:txBody>
      </p:sp>
      <p:sp>
        <p:nvSpPr>
          <p:cNvPr id="36" name="Tekstvak 35">
            <a:extLst>
              <a:ext uri="{FF2B5EF4-FFF2-40B4-BE49-F238E27FC236}">
                <a16:creationId xmlns:a16="http://schemas.microsoft.com/office/drawing/2014/main" id="{0A32E8CF-FCE2-BE15-3EAA-BCB5E63889EA}"/>
              </a:ext>
            </a:extLst>
          </p:cNvPr>
          <p:cNvSpPr txBox="1"/>
          <p:nvPr/>
        </p:nvSpPr>
        <p:spPr>
          <a:xfrm>
            <a:off x="653489" y="1421567"/>
            <a:ext cx="11436532" cy="1877437"/>
          </a:xfrm>
          <a:prstGeom prst="rect">
            <a:avLst/>
          </a:prstGeom>
          <a:noFill/>
        </p:spPr>
        <p:txBody>
          <a:bodyPr wrap="square" lIns="91440" tIns="45720" rIns="91440" bIns="45720" anchor="t">
            <a:spAutoFit/>
          </a:bodyPr>
          <a:lstStyle/>
          <a:p>
            <a:pPr marL="285750" indent="-285750">
              <a:buFont typeface="Arial"/>
              <a:buChar char="•"/>
            </a:pPr>
            <a:r>
              <a:rPr lang="nl-BE" sz="2000">
                <a:solidFill>
                  <a:schemeClr val="tx1">
                    <a:lumMod val="76000"/>
                    <a:lumOff val="24000"/>
                  </a:schemeClr>
                </a:solidFill>
                <a:latin typeface="Museo 700"/>
                <a:ea typeface="Verdana"/>
              </a:rPr>
              <a:t>Ook in Koude Beekvallei (Hove, Boechout, Mortsel en Borsbeek) kreeg de natuur een stevige boost. </a:t>
            </a:r>
            <a:endParaRPr lang="en-US">
              <a:solidFill>
                <a:schemeClr val="tx1">
                  <a:lumMod val="76000"/>
                  <a:lumOff val="24000"/>
                </a:schemeClr>
              </a:solidFill>
            </a:endParaRPr>
          </a:p>
          <a:p>
            <a:pPr marL="742950" lvl="1" indent="-285750">
              <a:buFont typeface="Courier New"/>
              <a:buChar char="o"/>
            </a:pPr>
            <a:r>
              <a:rPr lang="nl-BE" sz="2000">
                <a:solidFill>
                  <a:schemeClr val="tx1">
                    <a:lumMod val="76000"/>
                    <a:lumOff val="24000"/>
                  </a:schemeClr>
                </a:solidFill>
                <a:latin typeface="Museo 700"/>
                <a:ea typeface="Verdana"/>
              </a:rPr>
              <a:t>Beheer van 100 knotbomen, 10 ha grasland/ecologische bermen/oevers</a:t>
            </a:r>
            <a:endParaRPr lang="nl-BE">
              <a:solidFill>
                <a:schemeClr val="tx1">
                  <a:lumMod val="76000"/>
                  <a:lumOff val="24000"/>
                </a:schemeClr>
              </a:solidFill>
            </a:endParaRPr>
          </a:p>
          <a:p>
            <a:pPr marL="742950" lvl="1" indent="-285750">
              <a:buFont typeface="Courier New"/>
              <a:buChar char="o"/>
            </a:pPr>
            <a:r>
              <a:rPr lang="nl-BE" sz="2000">
                <a:solidFill>
                  <a:schemeClr val="tx1">
                    <a:lumMod val="76000"/>
                    <a:lumOff val="24000"/>
                  </a:schemeClr>
                </a:solidFill>
                <a:latin typeface="Museo 700"/>
                <a:ea typeface="Verdana"/>
              </a:rPr>
              <a:t>Aanplant van 12.275 bosgoedplanten</a:t>
            </a:r>
            <a:endParaRPr lang="nl-BE">
              <a:solidFill>
                <a:schemeClr val="tx1">
                  <a:lumMod val="76000"/>
                  <a:lumOff val="24000"/>
                </a:schemeClr>
              </a:solidFill>
            </a:endParaRPr>
          </a:p>
          <a:p>
            <a:pPr marL="742950" lvl="1" indent="-285750">
              <a:buFont typeface="Courier New"/>
              <a:buChar char="o"/>
            </a:pPr>
            <a:endParaRPr lang="nl-BE" sz="2000">
              <a:solidFill>
                <a:schemeClr val="tx1">
                  <a:lumMod val="76000"/>
                  <a:lumOff val="24000"/>
                </a:schemeClr>
              </a:solidFill>
              <a:latin typeface="Museo 700"/>
              <a:ea typeface="Verdana"/>
            </a:endParaRPr>
          </a:p>
          <a:p>
            <a:pPr marL="285750" indent="-285750">
              <a:buFont typeface="Arial"/>
              <a:buChar char="•"/>
            </a:pPr>
            <a:endParaRPr lang="nl-BE">
              <a:solidFill>
                <a:srgbClr val="FF0000"/>
              </a:solidFill>
              <a:ea typeface="Verdana"/>
            </a:endParaRPr>
          </a:p>
          <a:p>
            <a:pPr marL="285750" indent="-285750">
              <a:buFont typeface="Arial"/>
              <a:buChar char="•"/>
            </a:pPr>
            <a:endParaRPr lang="nl-BE">
              <a:solidFill>
                <a:srgbClr val="FF0000"/>
              </a:solidFill>
              <a:ea typeface="Verdana"/>
            </a:endParaRPr>
          </a:p>
        </p:txBody>
      </p:sp>
      <p:pic>
        <p:nvPicPr>
          <p:cNvPr id="3" name="Graphic 2" descr="Dubbeltikken met effen opvulling">
            <a:hlinkClick r:id="rId16"/>
            <a:extLst>
              <a:ext uri="{FF2B5EF4-FFF2-40B4-BE49-F238E27FC236}">
                <a16:creationId xmlns:a16="http://schemas.microsoft.com/office/drawing/2014/main" id="{E18B903A-6E4E-FD83-CDA1-FB1D0959A252}"/>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rot="19318889">
            <a:off x="10871439" y="610167"/>
            <a:ext cx="557227" cy="557227"/>
          </a:xfrm>
          <a:prstGeom prst="rect">
            <a:avLst/>
          </a:prstGeom>
        </p:spPr>
      </p:pic>
    </p:spTree>
    <p:extLst>
      <p:ext uri="{BB962C8B-B14F-4D97-AF65-F5344CB8AC3E}">
        <p14:creationId xmlns:p14="http://schemas.microsoft.com/office/powerpoint/2010/main" val="1931788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58032" y="2220552"/>
            <a:ext cx="10667633" cy="1652517"/>
          </a:xfrm>
          <a:prstGeom prst="rect">
            <a:avLst/>
          </a:prstGeom>
        </p:spPr>
        <p:txBody>
          <a:bodyPr vert="horz" wrap="square" lIns="0" tIns="356375" rIns="0" bIns="0" rtlCol="0">
            <a:spAutoFit/>
          </a:bodyPr>
          <a:lstStyle/>
          <a:p>
            <a:pPr algn="ctr">
              <a:spcBef>
                <a:spcPts val="240"/>
              </a:spcBef>
            </a:pPr>
            <a:r>
              <a:rPr lang="nl-BE" sz="4800">
                <a:ea typeface="ＭＳ Ｐゴシック"/>
              </a:rPr>
              <a:t>Soorten die overlast creëren</a:t>
            </a:r>
            <a:br>
              <a:rPr lang="nl-BE" sz="4800">
                <a:ea typeface="ＭＳ Ｐゴシック"/>
              </a:rPr>
            </a:br>
            <a:r>
              <a:rPr lang="nl-BE" sz="3600">
                <a:ea typeface="ＭＳ Ｐゴシック"/>
              </a:rPr>
              <a:t>Eikenprocessierups en invasieve uitheemse soorten</a:t>
            </a:r>
            <a:endParaRPr lang="en-US" sz="3600">
              <a:ea typeface="ＭＳ Ｐゴシック"/>
            </a:endParaRPr>
          </a:p>
        </p:txBody>
      </p:sp>
      <p:pic>
        <p:nvPicPr>
          <p:cNvPr id="3" name="object 3"/>
          <p:cNvPicPr/>
          <p:nvPr/>
        </p:nvPicPr>
        <p:blipFill>
          <a:blip r:embed="rId3" cstate="print"/>
          <a:stretch>
            <a:fillRect/>
          </a:stretch>
        </p:blipFill>
        <p:spPr>
          <a:xfrm>
            <a:off x="0" y="481"/>
            <a:ext cx="2090317" cy="6857519"/>
          </a:xfrm>
          <a:prstGeom prst="rect">
            <a:avLst/>
          </a:prstGeom>
        </p:spPr>
      </p:pic>
      <p:grpSp>
        <p:nvGrpSpPr>
          <p:cNvPr id="4" name="object 4"/>
          <p:cNvGrpSpPr/>
          <p:nvPr/>
        </p:nvGrpSpPr>
        <p:grpSpPr>
          <a:xfrm>
            <a:off x="428" y="5673410"/>
            <a:ext cx="12191144" cy="1184459"/>
            <a:chOff x="0" y="9355874"/>
            <a:chExt cx="20104100" cy="1953260"/>
          </a:xfrm>
        </p:grpSpPr>
        <p:sp>
          <p:nvSpPr>
            <p:cNvPr id="5" name="object 5"/>
            <p:cNvSpPr/>
            <p:nvPr/>
          </p:nvSpPr>
          <p:spPr>
            <a:xfrm>
              <a:off x="0" y="9355874"/>
              <a:ext cx="20104100" cy="1953260"/>
            </a:xfrm>
            <a:custGeom>
              <a:avLst/>
              <a:gdLst/>
              <a:ahLst/>
              <a:cxnLst/>
              <a:rect l="l" t="t" r="r" b="b"/>
              <a:pathLst>
                <a:path w="20104100" h="1953259">
                  <a:moveTo>
                    <a:pt x="0" y="0"/>
                  </a:moveTo>
                  <a:lnTo>
                    <a:pt x="0" y="1952681"/>
                  </a:lnTo>
                  <a:lnTo>
                    <a:pt x="20104100" y="1952681"/>
                  </a:lnTo>
                  <a:lnTo>
                    <a:pt x="20104100" y="1084015"/>
                  </a:lnTo>
                  <a:lnTo>
                    <a:pt x="0" y="0"/>
                  </a:lnTo>
                  <a:close/>
                </a:path>
              </a:pathLst>
            </a:custGeom>
            <a:solidFill>
              <a:srgbClr val="FFFFFF"/>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pic>
          <p:nvPicPr>
            <p:cNvPr id="6" name="object 6"/>
            <p:cNvPicPr/>
            <p:nvPr/>
          </p:nvPicPr>
          <p:blipFill>
            <a:blip r:embed="rId4" cstate="print"/>
            <a:stretch>
              <a:fillRect/>
            </a:stretch>
          </p:blipFill>
          <p:spPr>
            <a:xfrm>
              <a:off x="1505250" y="10227988"/>
              <a:ext cx="154225" cy="219427"/>
            </a:xfrm>
            <a:prstGeom prst="rect">
              <a:avLst/>
            </a:prstGeom>
          </p:spPr>
        </p:pic>
        <p:pic>
          <p:nvPicPr>
            <p:cNvPr id="7" name="object 7"/>
            <p:cNvPicPr/>
            <p:nvPr/>
          </p:nvPicPr>
          <p:blipFill>
            <a:blip r:embed="rId5" cstate="print"/>
            <a:stretch>
              <a:fillRect/>
            </a:stretch>
          </p:blipFill>
          <p:spPr>
            <a:xfrm>
              <a:off x="1682349" y="10227998"/>
              <a:ext cx="493150" cy="223125"/>
            </a:xfrm>
            <a:prstGeom prst="rect">
              <a:avLst/>
            </a:prstGeom>
          </p:spPr>
        </p:pic>
        <p:pic>
          <p:nvPicPr>
            <p:cNvPr id="8" name="object 8"/>
            <p:cNvPicPr/>
            <p:nvPr/>
          </p:nvPicPr>
          <p:blipFill>
            <a:blip r:embed="rId6" cstate="print"/>
            <a:stretch>
              <a:fillRect/>
            </a:stretch>
          </p:blipFill>
          <p:spPr>
            <a:xfrm>
              <a:off x="2212080" y="10286101"/>
              <a:ext cx="148330" cy="161314"/>
            </a:xfrm>
            <a:prstGeom prst="rect">
              <a:avLst/>
            </a:prstGeom>
          </p:spPr>
        </p:pic>
        <p:pic>
          <p:nvPicPr>
            <p:cNvPr id="9" name="object 9"/>
            <p:cNvPicPr/>
            <p:nvPr/>
          </p:nvPicPr>
          <p:blipFill>
            <a:blip r:embed="rId7" cstate="print"/>
            <a:stretch>
              <a:fillRect/>
            </a:stretch>
          </p:blipFill>
          <p:spPr>
            <a:xfrm>
              <a:off x="2386686" y="10286103"/>
              <a:ext cx="148676" cy="165021"/>
            </a:xfrm>
            <a:prstGeom prst="rect">
              <a:avLst/>
            </a:prstGeom>
          </p:spPr>
        </p:pic>
        <p:sp>
          <p:nvSpPr>
            <p:cNvPr id="10" name="object 10"/>
            <p:cNvSpPr/>
            <p:nvPr/>
          </p:nvSpPr>
          <p:spPr>
            <a:xfrm>
              <a:off x="2558160" y="10227998"/>
              <a:ext cx="39370" cy="219710"/>
            </a:xfrm>
            <a:custGeom>
              <a:avLst/>
              <a:gdLst/>
              <a:ahLst/>
              <a:cxnLst/>
              <a:rect l="l" t="t" r="r" b="b"/>
              <a:pathLst>
                <a:path w="39369" h="219709">
                  <a:moveTo>
                    <a:pt x="34606" y="61809"/>
                  </a:moveTo>
                  <a:lnTo>
                    <a:pt x="4314" y="61809"/>
                  </a:lnTo>
                  <a:lnTo>
                    <a:pt x="0" y="66448"/>
                  </a:lnTo>
                  <a:lnTo>
                    <a:pt x="0" y="215082"/>
                  </a:lnTo>
                  <a:lnTo>
                    <a:pt x="4314" y="219417"/>
                  </a:lnTo>
                  <a:lnTo>
                    <a:pt x="34606" y="219417"/>
                  </a:lnTo>
                  <a:lnTo>
                    <a:pt x="38930" y="215082"/>
                  </a:lnTo>
                  <a:lnTo>
                    <a:pt x="38930" y="66448"/>
                  </a:lnTo>
                  <a:lnTo>
                    <a:pt x="34606" y="61809"/>
                  </a:lnTo>
                  <a:close/>
                </a:path>
                <a:path w="39369" h="219709">
                  <a:moveTo>
                    <a:pt x="34606" y="0"/>
                  </a:moveTo>
                  <a:lnTo>
                    <a:pt x="4314" y="0"/>
                  </a:lnTo>
                  <a:lnTo>
                    <a:pt x="0" y="4628"/>
                  </a:lnTo>
                  <a:lnTo>
                    <a:pt x="0" y="30585"/>
                  </a:lnTo>
                  <a:lnTo>
                    <a:pt x="4314" y="34909"/>
                  </a:lnTo>
                  <a:lnTo>
                    <a:pt x="34606" y="34909"/>
                  </a:lnTo>
                  <a:lnTo>
                    <a:pt x="39234" y="30585"/>
                  </a:lnTo>
                  <a:lnTo>
                    <a:pt x="39234" y="4628"/>
                  </a:lnTo>
                  <a:lnTo>
                    <a:pt x="34606" y="0"/>
                  </a:lnTo>
                  <a:close/>
                </a:path>
              </a:pathLst>
            </a:custGeom>
            <a:solidFill>
              <a:srgbClr val="4F1C27"/>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pic>
          <p:nvPicPr>
            <p:cNvPr id="11" name="object 11"/>
            <p:cNvPicPr/>
            <p:nvPr/>
          </p:nvPicPr>
          <p:blipFill>
            <a:blip r:embed="rId8" cstate="print"/>
            <a:stretch>
              <a:fillRect/>
            </a:stretch>
          </p:blipFill>
          <p:spPr>
            <a:xfrm>
              <a:off x="2624987" y="10286103"/>
              <a:ext cx="149880" cy="165021"/>
            </a:xfrm>
            <a:prstGeom prst="rect">
              <a:avLst/>
            </a:prstGeom>
          </p:spPr>
        </p:pic>
        <p:pic>
          <p:nvPicPr>
            <p:cNvPr id="12" name="object 12"/>
            <p:cNvPicPr/>
            <p:nvPr/>
          </p:nvPicPr>
          <p:blipFill>
            <a:blip r:embed="rId9" cstate="print"/>
            <a:stretch>
              <a:fillRect/>
            </a:stretch>
          </p:blipFill>
          <p:spPr>
            <a:xfrm>
              <a:off x="1481785" y="10515363"/>
              <a:ext cx="192214" cy="219417"/>
            </a:xfrm>
            <a:prstGeom prst="rect">
              <a:avLst/>
            </a:prstGeom>
          </p:spPr>
        </p:pic>
        <p:pic>
          <p:nvPicPr>
            <p:cNvPr id="13" name="object 13"/>
            <p:cNvPicPr/>
            <p:nvPr/>
          </p:nvPicPr>
          <p:blipFill>
            <a:blip r:embed="rId10" cstate="print"/>
            <a:stretch>
              <a:fillRect/>
            </a:stretch>
          </p:blipFill>
          <p:spPr>
            <a:xfrm>
              <a:off x="1695208" y="10573480"/>
              <a:ext cx="148288" cy="161303"/>
            </a:xfrm>
            <a:prstGeom prst="rect">
              <a:avLst/>
            </a:prstGeom>
          </p:spPr>
        </p:pic>
        <p:sp>
          <p:nvSpPr>
            <p:cNvPr id="14" name="object 14"/>
            <p:cNvSpPr/>
            <p:nvPr/>
          </p:nvSpPr>
          <p:spPr>
            <a:xfrm>
              <a:off x="1862963" y="10534224"/>
              <a:ext cx="511175" cy="204470"/>
            </a:xfrm>
            <a:custGeom>
              <a:avLst/>
              <a:gdLst/>
              <a:ahLst/>
              <a:cxnLst/>
              <a:rect l="l" t="t" r="r" b="b"/>
              <a:pathLst>
                <a:path w="511175" h="204470">
                  <a:moveTo>
                    <a:pt x="98577" y="170891"/>
                  </a:moveTo>
                  <a:lnTo>
                    <a:pt x="95186" y="167817"/>
                  </a:lnTo>
                  <a:lnTo>
                    <a:pt x="85636" y="166878"/>
                  </a:lnTo>
                  <a:lnTo>
                    <a:pt x="77101" y="165074"/>
                  </a:lnTo>
                  <a:lnTo>
                    <a:pt x="68884" y="160553"/>
                  </a:lnTo>
                  <a:lnTo>
                    <a:pt x="62712" y="151853"/>
                  </a:lnTo>
                  <a:lnTo>
                    <a:pt x="60274" y="137528"/>
                  </a:lnTo>
                  <a:lnTo>
                    <a:pt x="60274" y="76327"/>
                  </a:lnTo>
                  <a:lnTo>
                    <a:pt x="91465" y="76327"/>
                  </a:lnTo>
                  <a:lnTo>
                    <a:pt x="96113" y="72021"/>
                  </a:lnTo>
                  <a:lnTo>
                    <a:pt x="96113" y="49758"/>
                  </a:lnTo>
                  <a:lnTo>
                    <a:pt x="91465" y="45123"/>
                  </a:lnTo>
                  <a:lnTo>
                    <a:pt x="60274" y="45123"/>
                  </a:lnTo>
                  <a:lnTo>
                    <a:pt x="60274" y="4635"/>
                  </a:lnTo>
                  <a:lnTo>
                    <a:pt x="55626" y="0"/>
                  </a:lnTo>
                  <a:lnTo>
                    <a:pt x="26581" y="0"/>
                  </a:lnTo>
                  <a:lnTo>
                    <a:pt x="21920" y="4635"/>
                  </a:lnTo>
                  <a:lnTo>
                    <a:pt x="21920" y="45123"/>
                  </a:lnTo>
                  <a:lnTo>
                    <a:pt x="4330" y="45123"/>
                  </a:lnTo>
                  <a:lnTo>
                    <a:pt x="0" y="49758"/>
                  </a:lnTo>
                  <a:lnTo>
                    <a:pt x="0" y="72021"/>
                  </a:lnTo>
                  <a:lnTo>
                    <a:pt x="4330" y="76327"/>
                  </a:lnTo>
                  <a:lnTo>
                    <a:pt x="21005" y="76327"/>
                  </a:lnTo>
                  <a:lnTo>
                    <a:pt x="21005" y="144322"/>
                  </a:lnTo>
                  <a:lnTo>
                    <a:pt x="26657" y="171348"/>
                  </a:lnTo>
                  <a:lnTo>
                    <a:pt x="41211" y="189217"/>
                  </a:lnTo>
                  <a:lnTo>
                    <a:pt x="61036" y="199072"/>
                  </a:lnTo>
                  <a:lnTo>
                    <a:pt x="82499" y="202107"/>
                  </a:lnTo>
                  <a:lnTo>
                    <a:pt x="93332" y="202107"/>
                  </a:lnTo>
                  <a:lnTo>
                    <a:pt x="98577" y="198399"/>
                  </a:lnTo>
                  <a:lnTo>
                    <a:pt x="98577" y="170891"/>
                  </a:lnTo>
                  <a:close/>
                </a:path>
                <a:path w="511175" h="204470">
                  <a:moveTo>
                    <a:pt x="351853" y="48831"/>
                  </a:moveTo>
                  <a:lnTo>
                    <a:pt x="347853" y="42964"/>
                  </a:lnTo>
                  <a:lnTo>
                    <a:pt x="316623" y="42964"/>
                  </a:lnTo>
                  <a:lnTo>
                    <a:pt x="312013" y="46672"/>
                  </a:lnTo>
                  <a:lnTo>
                    <a:pt x="310134" y="54381"/>
                  </a:lnTo>
                  <a:lnTo>
                    <a:pt x="285102" y="146494"/>
                  </a:lnTo>
                  <a:lnTo>
                    <a:pt x="282943" y="154825"/>
                  </a:lnTo>
                  <a:lnTo>
                    <a:pt x="281698" y="163182"/>
                  </a:lnTo>
                  <a:lnTo>
                    <a:pt x="281076" y="163182"/>
                  </a:lnTo>
                  <a:lnTo>
                    <a:pt x="280162" y="154825"/>
                  </a:lnTo>
                  <a:lnTo>
                    <a:pt x="277698" y="146494"/>
                  </a:lnTo>
                  <a:lnTo>
                    <a:pt x="262610" y="93637"/>
                  </a:lnTo>
                  <a:lnTo>
                    <a:pt x="251409" y="54381"/>
                  </a:lnTo>
                  <a:lnTo>
                    <a:pt x="249555" y="46990"/>
                  </a:lnTo>
                  <a:lnTo>
                    <a:pt x="244906" y="43268"/>
                  </a:lnTo>
                  <a:lnTo>
                    <a:pt x="217728" y="43268"/>
                  </a:lnTo>
                  <a:lnTo>
                    <a:pt x="212788" y="46990"/>
                  </a:lnTo>
                  <a:lnTo>
                    <a:pt x="211239" y="54381"/>
                  </a:lnTo>
                  <a:lnTo>
                    <a:pt x="184645" y="146494"/>
                  </a:lnTo>
                  <a:lnTo>
                    <a:pt x="182511" y="154825"/>
                  </a:lnTo>
                  <a:lnTo>
                    <a:pt x="181254" y="163182"/>
                  </a:lnTo>
                  <a:lnTo>
                    <a:pt x="180657" y="163182"/>
                  </a:lnTo>
                  <a:lnTo>
                    <a:pt x="179400" y="154825"/>
                  </a:lnTo>
                  <a:lnTo>
                    <a:pt x="177546" y="146494"/>
                  </a:lnTo>
                  <a:lnTo>
                    <a:pt x="152196" y="54381"/>
                  </a:lnTo>
                  <a:lnTo>
                    <a:pt x="150723" y="46990"/>
                  </a:lnTo>
                  <a:lnTo>
                    <a:pt x="150660" y="46672"/>
                  </a:lnTo>
                  <a:lnTo>
                    <a:pt x="146011" y="42964"/>
                  </a:lnTo>
                  <a:lnTo>
                    <a:pt x="114490" y="42964"/>
                  </a:lnTo>
                  <a:lnTo>
                    <a:pt x="110185" y="48831"/>
                  </a:lnTo>
                  <a:lnTo>
                    <a:pt x="112649" y="57480"/>
                  </a:lnTo>
                  <a:lnTo>
                    <a:pt x="153314" y="189445"/>
                  </a:lnTo>
                  <a:lnTo>
                    <a:pt x="155524" y="196850"/>
                  </a:lnTo>
                  <a:lnTo>
                    <a:pt x="155613" y="197154"/>
                  </a:lnTo>
                  <a:lnTo>
                    <a:pt x="160248" y="200571"/>
                  </a:lnTo>
                  <a:lnTo>
                    <a:pt x="196710" y="200571"/>
                  </a:lnTo>
                  <a:lnTo>
                    <a:pt x="201345" y="196850"/>
                  </a:lnTo>
                  <a:lnTo>
                    <a:pt x="203123" y="189788"/>
                  </a:lnTo>
                  <a:lnTo>
                    <a:pt x="203200" y="189445"/>
                  </a:lnTo>
                  <a:lnTo>
                    <a:pt x="211137" y="163182"/>
                  </a:lnTo>
                  <a:lnTo>
                    <a:pt x="226999" y="110629"/>
                  </a:lnTo>
                  <a:lnTo>
                    <a:pt x="229489" y="102298"/>
                  </a:lnTo>
                  <a:lnTo>
                    <a:pt x="231025" y="93637"/>
                  </a:lnTo>
                  <a:lnTo>
                    <a:pt x="231635" y="93637"/>
                  </a:lnTo>
                  <a:lnTo>
                    <a:pt x="232892" y="102298"/>
                  </a:lnTo>
                  <a:lnTo>
                    <a:pt x="235318" y="110629"/>
                  </a:lnTo>
                  <a:lnTo>
                    <a:pt x="259143" y="189445"/>
                  </a:lnTo>
                  <a:lnTo>
                    <a:pt x="260997" y="196850"/>
                  </a:lnTo>
                  <a:lnTo>
                    <a:pt x="265938" y="200571"/>
                  </a:lnTo>
                  <a:lnTo>
                    <a:pt x="301802" y="200571"/>
                  </a:lnTo>
                  <a:lnTo>
                    <a:pt x="306743" y="197154"/>
                  </a:lnTo>
                  <a:lnTo>
                    <a:pt x="308902" y="189788"/>
                  </a:lnTo>
                  <a:lnTo>
                    <a:pt x="317042" y="163182"/>
                  </a:lnTo>
                  <a:lnTo>
                    <a:pt x="349364" y="57480"/>
                  </a:lnTo>
                  <a:lnTo>
                    <a:pt x="351853" y="48831"/>
                  </a:lnTo>
                  <a:close/>
                </a:path>
                <a:path w="511175" h="204470">
                  <a:moveTo>
                    <a:pt x="511035" y="114350"/>
                  </a:moveTo>
                  <a:lnTo>
                    <a:pt x="497662" y="68922"/>
                  </a:lnTo>
                  <a:lnTo>
                    <a:pt x="472135" y="45707"/>
                  </a:lnTo>
                  <a:lnTo>
                    <a:pt x="472135" y="103822"/>
                  </a:lnTo>
                  <a:lnTo>
                    <a:pt x="402272" y="103822"/>
                  </a:lnTo>
                  <a:lnTo>
                    <a:pt x="406933" y="89509"/>
                  </a:lnTo>
                  <a:lnTo>
                    <a:pt x="415124" y="78498"/>
                  </a:lnTo>
                  <a:lnTo>
                    <a:pt x="426389" y="71424"/>
                  </a:lnTo>
                  <a:lnTo>
                    <a:pt x="440296" y="68922"/>
                  </a:lnTo>
                  <a:lnTo>
                    <a:pt x="452742" y="71285"/>
                  </a:lnTo>
                  <a:lnTo>
                    <a:pt x="462699" y="78143"/>
                  </a:lnTo>
                  <a:lnTo>
                    <a:pt x="469404" y="89115"/>
                  </a:lnTo>
                  <a:lnTo>
                    <a:pt x="472135" y="103822"/>
                  </a:lnTo>
                  <a:lnTo>
                    <a:pt x="472135" y="45707"/>
                  </a:lnTo>
                  <a:lnTo>
                    <a:pt x="471017" y="44907"/>
                  </a:lnTo>
                  <a:lnTo>
                    <a:pt x="441210" y="39255"/>
                  </a:lnTo>
                  <a:lnTo>
                    <a:pt x="408762" y="45326"/>
                  </a:lnTo>
                  <a:lnTo>
                    <a:pt x="383451" y="62318"/>
                  </a:lnTo>
                  <a:lnTo>
                    <a:pt x="367017" y="88392"/>
                  </a:lnTo>
                  <a:lnTo>
                    <a:pt x="361264" y="121158"/>
                  </a:lnTo>
                  <a:lnTo>
                    <a:pt x="361162" y="121754"/>
                  </a:lnTo>
                  <a:lnTo>
                    <a:pt x="367042" y="153555"/>
                  </a:lnTo>
                  <a:lnTo>
                    <a:pt x="383921" y="179832"/>
                  </a:lnTo>
                  <a:lnTo>
                    <a:pt x="410578" y="197700"/>
                  </a:lnTo>
                  <a:lnTo>
                    <a:pt x="445858" y="204292"/>
                  </a:lnTo>
                  <a:lnTo>
                    <a:pt x="463207" y="202742"/>
                  </a:lnTo>
                  <a:lnTo>
                    <a:pt x="499313" y="188531"/>
                  </a:lnTo>
                  <a:lnTo>
                    <a:pt x="507339" y="178320"/>
                  </a:lnTo>
                  <a:lnTo>
                    <a:pt x="503631" y="171208"/>
                  </a:lnTo>
                  <a:lnTo>
                    <a:pt x="503440" y="170903"/>
                  </a:lnTo>
                  <a:lnTo>
                    <a:pt x="499922" y="165036"/>
                  </a:lnTo>
                  <a:lnTo>
                    <a:pt x="495909" y="157949"/>
                  </a:lnTo>
                  <a:lnTo>
                    <a:pt x="490347" y="156997"/>
                  </a:lnTo>
                  <a:lnTo>
                    <a:pt x="482638" y="160705"/>
                  </a:lnTo>
                  <a:lnTo>
                    <a:pt x="476224" y="164249"/>
                  </a:lnTo>
                  <a:lnTo>
                    <a:pt x="468287" y="167538"/>
                  </a:lnTo>
                  <a:lnTo>
                    <a:pt x="459016" y="169951"/>
                  </a:lnTo>
                  <a:lnTo>
                    <a:pt x="448627" y="170903"/>
                  </a:lnTo>
                  <a:lnTo>
                    <a:pt x="431546" y="168135"/>
                  </a:lnTo>
                  <a:lnTo>
                    <a:pt x="416979" y="159931"/>
                  </a:lnTo>
                  <a:lnTo>
                    <a:pt x="406425" y="146392"/>
                  </a:lnTo>
                  <a:lnTo>
                    <a:pt x="401320" y="127647"/>
                  </a:lnTo>
                  <a:lnTo>
                    <a:pt x="505206" y="127647"/>
                  </a:lnTo>
                  <a:lnTo>
                    <a:pt x="511035" y="121158"/>
                  </a:lnTo>
                  <a:lnTo>
                    <a:pt x="511035" y="114350"/>
                  </a:lnTo>
                  <a:close/>
                </a:path>
              </a:pathLst>
            </a:custGeom>
            <a:solidFill>
              <a:srgbClr val="4F1C27"/>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pic>
          <p:nvPicPr>
            <p:cNvPr id="15" name="object 15"/>
            <p:cNvPicPr/>
            <p:nvPr/>
          </p:nvPicPr>
          <p:blipFill>
            <a:blip r:embed="rId11" cstate="print"/>
            <a:stretch>
              <a:fillRect/>
            </a:stretch>
          </p:blipFill>
          <p:spPr>
            <a:xfrm>
              <a:off x="2402084" y="10573480"/>
              <a:ext cx="270027" cy="223134"/>
            </a:xfrm>
            <a:prstGeom prst="rect">
              <a:avLst/>
            </a:prstGeom>
          </p:spPr>
        </p:pic>
        <p:pic>
          <p:nvPicPr>
            <p:cNvPr id="16" name="object 16"/>
            <p:cNvPicPr/>
            <p:nvPr/>
          </p:nvPicPr>
          <p:blipFill>
            <a:blip r:embed="rId12" cstate="print"/>
            <a:stretch>
              <a:fillRect/>
            </a:stretch>
          </p:blipFill>
          <p:spPr>
            <a:xfrm>
              <a:off x="2691960" y="10573477"/>
              <a:ext cx="149880" cy="165031"/>
            </a:xfrm>
            <a:prstGeom prst="rect">
              <a:avLst/>
            </a:prstGeom>
          </p:spPr>
        </p:pic>
        <p:pic>
          <p:nvPicPr>
            <p:cNvPr id="17" name="object 17"/>
            <p:cNvPicPr/>
            <p:nvPr/>
          </p:nvPicPr>
          <p:blipFill>
            <a:blip r:embed="rId13" cstate="print"/>
            <a:stretch>
              <a:fillRect/>
            </a:stretch>
          </p:blipFill>
          <p:spPr>
            <a:xfrm>
              <a:off x="2869901" y="10573480"/>
              <a:ext cx="148341" cy="161303"/>
            </a:xfrm>
            <a:prstGeom prst="rect">
              <a:avLst/>
            </a:prstGeom>
          </p:spPr>
        </p:pic>
        <p:sp>
          <p:nvSpPr>
            <p:cNvPr id="18" name="object 18"/>
            <p:cNvSpPr/>
            <p:nvPr/>
          </p:nvSpPr>
          <p:spPr>
            <a:xfrm>
              <a:off x="745793" y="10605976"/>
              <a:ext cx="189865" cy="128270"/>
            </a:xfrm>
            <a:custGeom>
              <a:avLst/>
              <a:gdLst/>
              <a:ahLst/>
              <a:cxnLst/>
              <a:rect l="l" t="t" r="r" b="b"/>
              <a:pathLst>
                <a:path w="189865" h="128270">
                  <a:moveTo>
                    <a:pt x="150435" y="0"/>
                  </a:moveTo>
                  <a:lnTo>
                    <a:pt x="0" y="95274"/>
                  </a:lnTo>
                  <a:lnTo>
                    <a:pt x="87568" y="127933"/>
                  </a:lnTo>
                  <a:lnTo>
                    <a:pt x="159115" y="127933"/>
                  </a:lnTo>
                  <a:lnTo>
                    <a:pt x="189795" y="24899"/>
                  </a:lnTo>
                  <a:lnTo>
                    <a:pt x="150435" y="0"/>
                  </a:lnTo>
                  <a:close/>
                </a:path>
              </a:pathLst>
            </a:custGeom>
            <a:solidFill>
              <a:srgbClr val="880B3D"/>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19" name="object 19"/>
            <p:cNvSpPr/>
            <p:nvPr/>
          </p:nvSpPr>
          <p:spPr>
            <a:xfrm>
              <a:off x="896226" y="10569484"/>
              <a:ext cx="57785" cy="61594"/>
            </a:xfrm>
            <a:custGeom>
              <a:avLst/>
              <a:gdLst/>
              <a:ahLst/>
              <a:cxnLst/>
              <a:rect l="l" t="t" r="r" b="b"/>
              <a:pathLst>
                <a:path w="57784" h="61595">
                  <a:moveTo>
                    <a:pt x="57684" y="0"/>
                  </a:moveTo>
                  <a:lnTo>
                    <a:pt x="0" y="36491"/>
                  </a:lnTo>
                  <a:lnTo>
                    <a:pt x="39360" y="61390"/>
                  </a:lnTo>
                  <a:lnTo>
                    <a:pt x="57684" y="0"/>
                  </a:lnTo>
                  <a:close/>
                </a:path>
              </a:pathLst>
            </a:custGeom>
            <a:solidFill>
              <a:srgbClr val="CC0935"/>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20" name="object 20"/>
            <p:cNvSpPr/>
            <p:nvPr/>
          </p:nvSpPr>
          <p:spPr>
            <a:xfrm>
              <a:off x="1113368" y="10445468"/>
              <a:ext cx="90805" cy="94615"/>
            </a:xfrm>
            <a:custGeom>
              <a:avLst/>
              <a:gdLst/>
              <a:ahLst/>
              <a:cxnLst/>
              <a:rect l="l" t="t" r="r" b="b"/>
              <a:pathLst>
                <a:path w="90805" h="94615">
                  <a:moveTo>
                    <a:pt x="36313" y="0"/>
                  </a:moveTo>
                  <a:lnTo>
                    <a:pt x="0" y="22994"/>
                  </a:lnTo>
                  <a:lnTo>
                    <a:pt x="90196" y="94112"/>
                  </a:lnTo>
                  <a:lnTo>
                    <a:pt x="36313" y="0"/>
                  </a:lnTo>
                  <a:close/>
                </a:path>
              </a:pathLst>
            </a:custGeom>
            <a:solidFill>
              <a:srgbClr val="A41023"/>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21" name="object 21"/>
            <p:cNvSpPr/>
            <p:nvPr/>
          </p:nvSpPr>
          <p:spPr>
            <a:xfrm>
              <a:off x="684450" y="10489397"/>
              <a:ext cx="212090" cy="212090"/>
            </a:xfrm>
            <a:custGeom>
              <a:avLst/>
              <a:gdLst/>
              <a:ahLst/>
              <a:cxnLst/>
              <a:rect l="l" t="t" r="r" b="b"/>
              <a:pathLst>
                <a:path w="212090" h="212090">
                  <a:moveTo>
                    <a:pt x="27590" y="0"/>
                  </a:moveTo>
                  <a:lnTo>
                    <a:pt x="0" y="188968"/>
                  </a:lnTo>
                  <a:lnTo>
                    <a:pt x="61338" y="211857"/>
                  </a:lnTo>
                  <a:lnTo>
                    <a:pt x="211773" y="116582"/>
                  </a:lnTo>
                  <a:lnTo>
                    <a:pt x="27590" y="0"/>
                  </a:lnTo>
                  <a:close/>
                </a:path>
              </a:pathLst>
            </a:custGeom>
            <a:solidFill>
              <a:srgbClr val="B90845"/>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22" name="object 22"/>
            <p:cNvSpPr/>
            <p:nvPr/>
          </p:nvSpPr>
          <p:spPr>
            <a:xfrm>
              <a:off x="859352" y="10061167"/>
              <a:ext cx="121920" cy="123189"/>
            </a:xfrm>
            <a:custGeom>
              <a:avLst/>
              <a:gdLst/>
              <a:ahLst/>
              <a:cxnLst/>
              <a:rect l="l" t="t" r="r" b="b"/>
              <a:pathLst>
                <a:path w="121919" h="123190">
                  <a:moveTo>
                    <a:pt x="70301" y="0"/>
                  </a:moveTo>
                  <a:lnTo>
                    <a:pt x="0" y="122781"/>
                  </a:lnTo>
                  <a:lnTo>
                    <a:pt x="121336" y="89138"/>
                  </a:lnTo>
                  <a:lnTo>
                    <a:pt x="70301" y="0"/>
                  </a:lnTo>
                  <a:close/>
                </a:path>
              </a:pathLst>
            </a:custGeom>
            <a:solidFill>
              <a:srgbClr val="EE7203"/>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23" name="object 23"/>
            <p:cNvSpPr/>
            <p:nvPr/>
          </p:nvSpPr>
          <p:spPr>
            <a:xfrm>
              <a:off x="1170973" y="10614784"/>
              <a:ext cx="144145" cy="119380"/>
            </a:xfrm>
            <a:custGeom>
              <a:avLst/>
              <a:gdLst/>
              <a:ahLst/>
              <a:cxnLst/>
              <a:rect l="l" t="t" r="r" b="b"/>
              <a:pathLst>
                <a:path w="144144" h="119379">
                  <a:moveTo>
                    <a:pt x="75641" y="0"/>
                  </a:moveTo>
                  <a:lnTo>
                    <a:pt x="0" y="119127"/>
                  </a:lnTo>
                  <a:lnTo>
                    <a:pt x="143859" y="119127"/>
                  </a:lnTo>
                  <a:lnTo>
                    <a:pt x="75641" y="0"/>
                  </a:lnTo>
                  <a:close/>
                </a:path>
              </a:pathLst>
            </a:custGeom>
            <a:solidFill>
              <a:srgbClr val="8F0A26"/>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24" name="object 24"/>
            <p:cNvSpPr/>
            <p:nvPr/>
          </p:nvSpPr>
          <p:spPr>
            <a:xfrm>
              <a:off x="935591" y="10468465"/>
              <a:ext cx="311150" cy="266065"/>
            </a:xfrm>
            <a:custGeom>
              <a:avLst/>
              <a:gdLst/>
              <a:ahLst/>
              <a:cxnLst/>
              <a:rect l="l" t="t" r="r" b="b"/>
              <a:pathLst>
                <a:path w="311150" h="266065">
                  <a:moveTo>
                    <a:pt x="177774" y="0"/>
                  </a:moveTo>
                  <a:lnTo>
                    <a:pt x="18313" y="101012"/>
                  </a:lnTo>
                  <a:lnTo>
                    <a:pt x="0" y="162413"/>
                  </a:lnTo>
                  <a:lnTo>
                    <a:pt x="162738" y="265447"/>
                  </a:lnTo>
                  <a:lnTo>
                    <a:pt x="235385" y="265447"/>
                  </a:lnTo>
                  <a:lnTo>
                    <a:pt x="311016" y="146320"/>
                  </a:lnTo>
                  <a:lnTo>
                    <a:pt x="267970" y="71118"/>
                  </a:lnTo>
                  <a:lnTo>
                    <a:pt x="177774" y="0"/>
                  </a:lnTo>
                  <a:close/>
                </a:path>
              </a:pathLst>
            </a:custGeom>
            <a:solidFill>
              <a:srgbClr val="AE1122"/>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25" name="object 25"/>
            <p:cNvSpPr/>
            <p:nvPr/>
          </p:nvSpPr>
          <p:spPr>
            <a:xfrm>
              <a:off x="904907" y="10630878"/>
              <a:ext cx="193675" cy="103505"/>
            </a:xfrm>
            <a:custGeom>
              <a:avLst/>
              <a:gdLst/>
              <a:ahLst/>
              <a:cxnLst/>
              <a:rect l="l" t="t" r="r" b="b"/>
              <a:pathLst>
                <a:path w="193675" h="103504">
                  <a:moveTo>
                    <a:pt x="30679" y="0"/>
                  </a:moveTo>
                  <a:lnTo>
                    <a:pt x="0" y="103033"/>
                  </a:lnTo>
                  <a:lnTo>
                    <a:pt x="193428" y="103033"/>
                  </a:lnTo>
                  <a:lnTo>
                    <a:pt x="30679" y="0"/>
                  </a:lnTo>
                  <a:close/>
                </a:path>
              </a:pathLst>
            </a:custGeom>
            <a:solidFill>
              <a:srgbClr val="CC0935"/>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26" name="object 26"/>
            <p:cNvSpPr/>
            <p:nvPr/>
          </p:nvSpPr>
          <p:spPr>
            <a:xfrm>
              <a:off x="953911" y="10385830"/>
              <a:ext cx="160020" cy="184150"/>
            </a:xfrm>
            <a:custGeom>
              <a:avLst/>
              <a:gdLst/>
              <a:ahLst/>
              <a:cxnLst/>
              <a:rect l="l" t="t" r="r" b="b"/>
              <a:pathLst>
                <a:path w="160019" h="184150">
                  <a:moveTo>
                    <a:pt x="54678" y="0"/>
                  </a:moveTo>
                  <a:lnTo>
                    <a:pt x="0" y="183648"/>
                  </a:lnTo>
                  <a:lnTo>
                    <a:pt x="159461" y="82636"/>
                  </a:lnTo>
                  <a:lnTo>
                    <a:pt x="54678" y="0"/>
                  </a:lnTo>
                  <a:close/>
                </a:path>
              </a:pathLst>
            </a:custGeom>
            <a:solidFill>
              <a:srgbClr val="D70926"/>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27" name="object 27"/>
            <p:cNvSpPr/>
            <p:nvPr/>
          </p:nvSpPr>
          <p:spPr>
            <a:xfrm>
              <a:off x="691797" y="10424811"/>
              <a:ext cx="29845" cy="64769"/>
            </a:xfrm>
            <a:custGeom>
              <a:avLst/>
              <a:gdLst/>
              <a:ahLst/>
              <a:cxnLst/>
              <a:rect l="l" t="t" r="r" b="b"/>
              <a:pathLst>
                <a:path w="29845" h="64770">
                  <a:moveTo>
                    <a:pt x="29653" y="0"/>
                  </a:moveTo>
                  <a:lnTo>
                    <a:pt x="0" y="51757"/>
                  </a:lnTo>
                  <a:lnTo>
                    <a:pt x="20240" y="64584"/>
                  </a:lnTo>
                  <a:lnTo>
                    <a:pt x="29653" y="0"/>
                  </a:lnTo>
                  <a:close/>
                </a:path>
              </a:pathLst>
            </a:custGeom>
            <a:solidFill>
              <a:srgbClr val="E73B2B"/>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28" name="object 28"/>
            <p:cNvSpPr/>
            <p:nvPr/>
          </p:nvSpPr>
          <p:spPr>
            <a:xfrm>
              <a:off x="676335" y="10678365"/>
              <a:ext cx="69850" cy="55880"/>
            </a:xfrm>
            <a:custGeom>
              <a:avLst/>
              <a:gdLst/>
              <a:ahLst/>
              <a:cxnLst/>
              <a:rect l="l" t="t" r="r" b="b"/>
              <a:pathLst>
                <a:path w="69850" h="55879">
                  <a:moveTo>
                    <a:pt x="8114" y="0"/>
                  </a:moveTo>
                  <a:lnTo>
                    <a:pt x="0" y="55548"/>
                  </a:lnTo>
                  <a:lnTo>
                    <a:pt x="17905" y="55548"/>
                  </a:lnTo>
                  <a:lnTo>
                    <a:pt x="69453" y="22889"/>
                  </a:lnTo>
                  <a:lnTo>
                    <a:pt x="8114" y="0"/>
                  </a:lnTo>
                  <a:close/>
                </a:path>
              </a:pathLst>
            </a:custGeom>
            <a:solidFill>
              <a:srgbClr val="E50051"/>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29" name="object 29"/>
            <p:cNvSpPr/>
            <p:nvPr/>
          </p:nvSpPr>
          <p:spPr>
            <a:xfrm>
              <a:off x="955075" y="10329370"/>
              <a:ext cx="70485" cy="56515"/>
            </a:xfrm>
            <a:custGeom>
              <a:avLst/>
              <a:gdLst/>
              <a:ahLst/>
              <a:cxnLst/>
              <a:rect l="l" t="t" r="r" b="b"/>
              <a:pathLst>
                <a:path w="70484" h="56515">
                  <a:moveTo>
                    <a:pt x="70353" y="0"/>
                  </a:moveTo>
                  <a:lnTo>
                    <a:pt x="0" y="14250"/>
                  </a:lnTo>
                  <a:lnTo>
                    <a:pt x="53506" y="56459"/>
                  </a:lnTo>
                  <a:lnTo>
                    <a:pt x="70353" y="0"/>
                  </a:lnTo>
                  <a:close/>
                </a:path>
              </a:pathLst>
            </a:custGeom>
            <a:solidFill>
              <a:srgbClr val="D70926"/>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30" name="object 30"/>
            <p:cNvSpPr/>
            <p:nvPr/>
          </p:nvSpPr>
          <p:spPr>
            <a:xfrm>
              <a:off x="694235" y="10701253"/>
              <a:ext cx="139700" cy="33020"/>
            </a:xfrm>
            <a:custGeom>
              <a:avLst/>
              <a:gdLst/>
              <a:ahLst/>
              <a:cxnLst/>
              <a:rect l="l" t="t" r="r" b="b"/>
              <a:pathLst>
                <a:path w="139700" h="33020">
                  <a:moveTo>
                    <a:pt x="51558" y="0"/>
                  </a:moveTo>
                  <a:lnTo>
                    <a:pt x="0" y="32658"/>
                  </a:lnTo>
                  <a:lnTo>
                    <a:pt x="139126" y="32658"/>
                  </a:lnTo>
                  <a:lnTo>
                    <a:pt x="51558" y="0"/>
                  </a:lnTo>
                  <a:close/>
                </a:path>
              </a:pathLst>
            </a:custGeom>
            <a:solidFill>
              <a:srgbClr val="6F1231"/>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31" name="object 31"/>
            <p:cNvSpPr/>
            <p:nvPr/>
          </p:nvSpPr>
          <p:spPr>
            <a:xfrm>
              <a:off x="544490" y="10645114"/>
              <a:ext cx="140335" cy="88900"/>
            </a:xfrm>
            <a:custGeom>
              <a:avLst/>
              <a:gdLst/>
              <a:ahLst/>
              <a:cxnLst/>
              <a:rect l="l" t="t" r="r" b="b"/>
              <a:pathLst>
                <a:path w="140334" h="88900">
                  <a:moveTo>
                    <a:pt x="50836" y="0"/>
                  </a:moveTo>
                  <a:lnTo>
                    <a:pt x="0" y="88803"/>
                  </a:lnTo>
                  <a:lnTo>
                    <a:pt x="131849" y="88803"/>
                  </a:lnTo>
                  <a:lnTo>
                    <a:pt x="139964" y="33255"/>
                  </a:lnTo>
                  <a:lnTo>
                    <a:pt x="50836" y="0"/>
                  </a:lnTo>
                  <a:close/>
                </a:path>
              </a:pathLst>
            </a:custGeom>
            <a:solidFill>
              <a:srgbClr val="E94884"/>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32" name="object 32"/>
            <p:cNvSpPr/>
            <p:nvPr/>
          </p:nvSpPr>
          <p:spPr>
            <a:xfrm>
              <a:off x="595323" y="10476575"/>
              <a:ext cx="116839" cy="201930"/>
            </a:xfrm>
            <a:custGeom>
              <a:avLst/>
              <a:gdLst/>
              <a:ahLst/>
              <a:cxnLst/>
              <a:rect l="l" t="t" r="r" b="b"/>
              <a:pathLst>
                <a:path w="116840" h="201929">
                  <a:moveTo>
                    <a:pt x="96478" y="0"/>
                  </a:moveTo>
                  <a:lnTo>
                    <a:pt x="0" y="168539"/>
                  </a:lnTo>
                  <a:lnTo>
                    <a:pt x="89128" y="201784"/>
                  </a:lnTo>
                  <a:lnTo>
                    <a:pt x="116718" y="12816"/>
                  </a:lnTo>
                  <a:lnTo>
                    <a:pt x="96478" y="0"/>
                  </a:lnTo>
                  <a:close/>
                </a:path>
              </a:pathLst>
            </a:custGeom>
            <a:solidFill>
              <a:srgbClr val="E50051"/>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33" name="object 33"/>
            <p:cNvSpPr/>
            <p:nvPr/>
          </p:nvSpPr>
          <p:spPr>
            <a:xfrm>
              <a:off x="712042" y="10343616"/>
              <a:ext cx="296545" cy="262890"/>
            </a:xfrm>
            <a:custGeom>
              <a:avLst/>
              <a:gdLst/>
              <a:ahLst/>
              <a:cxnLst/>
              <a:rect l="l" t="t" r="r" b="b"/>
              <a:pathLst>
                <a:path w="296544" h="262890">
                  <a:moveTo>
                    <a:pt x="243039" y="0"/>
                  </a:moveTo>
                  <a:lnTo>
                    <a:pt x="31297" y="42982"/>
                  </a:lnTo>
                  <a:lnTo>
                    <a:pt x="9402" y="81191"/>
                  </a:lnTo>
                  <a:lnTo>
                    <a:pt x="0" y="145775"/>
                  </a:lnTo>
                  <a:lnTo>
                    <a:pt x="184182" y="262358"/>
                  </a:lnTo>
                  <a:lnTo>
                    <a:pt x="241866" y="225867"/>
                  </a:lnTo>
                  <a:lnTo>
                    <a:pt x="296545" y="42208"/>
                  </a:lnTo>
                  <a:lnTo>
                    <a:pt x="243039" y="0"/>
                  </a:lnTo>
                  <a:close/>
                </a:path>
              </a:pathLst>
            </a:custGeom>
            <a:solidFill>
              <a:srgbClr val="E62A32"/>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pic>
          <p:nvPicPr>
            <p:cNvPr id="34" name="object 34"/>
            <p:cNvPicPr/>
            <p:nvPr/>
          </p:nvPicPr>
          <p:blipFill>
            <a:blip r:embed="rId14" cstate="print"/>
            <a:stretch>
              <a:fillRect/>
            </a:stretch>
          </p:blipFill>
          <p:spPr>
            <a:xfrm>
              <a:off x="743344" y="10150314"/>
              <a:ext cx="406335" cy="318149"/>
            </a:xfrm>
            <a:prstGeom prst="rect">
              <a:avLst/>
            </a:prstGeom>
          </p:spPr>
        </p:pic>
        <p:sp>
          <p:nvSpPr>
            <p:cNvPr id="35" name="object 35"/>
            <p:cNvSpPr/>
            <p:nvPr/>
          </p:nvSpPr>
          <p:spPr>
            <a:xfrm>
              <a:off x="0" y="9355874"/>
              <a:ext cx="20104100" cy="1953260"/>
            </a:xfrm>
            <a:custGeom>
              <a:avLst/>
              <a:gdLst/>
              <a:ahLst/>
              <a:cxnLst/>
              <a:rect l="l" t="t" r="r" b="b"/>
              <a:pathLst>
                <a:path w="20104100" h="1953259">
                  <a:moveTo>
                    <a:pt x="0" y="0"/>
                  </a:moveTo>
                  <a:lnTo>
                    <a:pt x="0" y="1952681"/>
                  </a:lnTo>
                  <a:lnTo>
                    <a:pt x="20104100" y="1952681"/>
                  </a:lnTo>
                  <a:lnTo>
                    <a:pt x="20104100" y="1084015"/>
                  </a:lnTo>
                  <a:lnTo>
                    <a:pt x="0" y="0"/>
                  </a:lnTo>
                  <a:close/>
                </a:path>
              </a:pathLst>
            </a:custGeom>
            <a:solidFill>
              <a:srgbClr val="FFFFFF"/>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pic>
          <p:nvPicPr>
            <p:cNvPr id="36" name="object 36"/>
            <p:cNvPicPr/>
            <p:nvPr/>
          </p:nvPicPr>
          <p:blipFill>
            <a:blip r:embed="rId4" cstate="print"/>
            <a:stretch>
              <a:fillRect/>
            </a:stretch>
          </p:blipFill>
          <p:spPr>
            <a:xfrm>
              <a:off x="1505250" y="10227988"/>
              <a:ext cx="154225" cy="219427"/>
            </a:xfrm>
            <a:prstGeom prst="rect">
              <a:avLst/>
            </a:prstGeom>
          </p:spPr>
        </p:pic>
        <p:pic>
          <p:nvPicPr>
            <p:cNvPr id="37" name="object 37"/>
            <p:cNvPicPr/>
            <p:nvPr/>
          </p:nvPicPr>
          <p:blipFill>
            <a:blip r:embed="rId5" cstate="print"/>
            <a:stretch>
              <a:fillRect/>
            </a:stretch>
          </p:blipFill>
          <p:spPr>
            <a:xfrm>
              <a:off x="1682349" y="10227998"/>
              <a:ext cx="493150" cy="223125"/>
            </a:xfrm>
            <a:prstGeom prst="rect">
              <a:avLst/>
            </a:prstGeom>
          </p:spPr>
        </p:pic>
        <p:pic>
          <p:nvPicPr>
            <p:cNvPr id="38" name="object 38"/>
            <p:cNvPicPr/>
            <p:nvPr/>
          </p:nvPicPr>
          <p:blipFill>
            <a:blip r:embed="rId6" cstate="print"/>
            <a:stretch>
              <a:fillRect/>
            </a:stretch>
          </p:blipFill>
          <p:spPr>
            <a:xfrm>
              <a:off x="2212080" y="10286101"/>
              <a:ext cx="148330" cy="161314"/>
            </a:xfrm>
            <a:prstGeom prst="rect">
              <a:avLst/>
            </a:prstGeom>
          </p:spPr>
        </p:pic>
        <p:pic>
          <p:nvPicPr>
            <p:cNvPr id="39" name="object 39"/>
            <p:cNvPicPr/>
            <p:nvPr/>
          </p:nvPicPr>
          <p:blipFill>
            <a:blip r:embed="rId7" cstate="print"/>
            <a:stretch>
              <a:fillRect/>
            </a:stretch>
          </p:blipFill>
          <p:spPr>
            <a:xfrm>
              <a:off x="2386686" y="10286103"/>
              <a:ext cx="148676" cy="165021"/>
            </a:xfrm>
            <a:prstGeom prst="rect">
              <a:avLst/>
            </a:prstGeom>
          </p:spPr>
        </p:pic>
        <p:sp>
          <p:nvSpPr>
            <p:cNvPr id="40" name="object 40"/>
            <p:cNvSpPr/>
            <p:nvPr/>
          </p:nvSpPr>
          <p:spPr>
            <a:xfrm>
              <a:off x="2558160" y="10227998"/>
              <a:ext cx="39370" cy="219710"/>
            </a:xfrm>
            <a:custGeom>
              <a:avLst/>
              <a:gdLst/>
              <a:ahLst/>
              <a:cxnLst/>
              <a:rect l="l" t="t" r="r" b="b"/>
              <a:pathLst>
                <a:path w="39369" h="219709">
                  <a:moveTo>
                    <a:pt x="34606" y="61809"/>
                  </a:moveTo>
                  <a:lnTo>
                    <a:pt x="4314" y="61809"/>
                  </a:lnTo>
                  <a:lnTo>
                    <a:pt x="0" y="66448"/>
                  </a:lnTo>
                  <a:lnTo>
                    <a:pt x="0" y="215082"/>
                  </a:lnTo>
                  <a:lnTo>
                    <a:pt x="4314" y="219417"/>
                  </a:lnTo>
                  <a:lnTo>
                    <a:pt x="34606" y="219417"/>
                  </a:lnTo>
                  <a:lnTo>
                    <a:pt x="38930" y="215082"/>
                  </a:lnTo>
                  <a:lnTo>
                    <a:pt x="38930" y="66448"/>
                  </a:lnTo>
                  <a:lnTo>
                    <a:pt x="34606" y="61809"/>
                  </a:lnTo>
                  <a:close/>
                </a:path>
                <a:path w="39369" h="219709">
                  <a:moveTo>
                    <a:pt x="34606" y="0"/>
                  </a:moveTo>
                  <a:lnTo>
                    <a:pt x="4314" y="0"/>
                  </a:lnTo>
                  <a:lnTo>
                    <a:pt x="0" y="4628"/>
                  </a:lnTo>
                  <a:lnTo>
                    <a:pt x="0" y="30585"/>
                  </a:lnTo>
                  <a:lnTo>
                    <a:pt x="4314" y="34909"/>
                  </a:lnTo>
                  <a:lnTo>
                    <a:pt x="34606" y="34909"/>
                  </a:lnTo>
                  <a:lnTo>
                    <a:pt x="39234" y="30585"/>
                  </a:lnTo>
                  <a:lnTo>
                    <a:pt x="39234" y="4628"/>
                  </a:lnTo>
                  <a:lnTo>
                    <a:pt x="34606" y="0"/>
                  </a:lnTo>
                  <a:close/>
                </a:path>
              </a:pathLst>
            </a:custGeom>
            <a:solidFill>
              <a:srgbClr val="4F1C27"/>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pic>
          <p:nvPicPr>
            <p:cNvPr id="41" name="object 41"/>
            <p:cNvPicPr/>
            <p:nvPr/>
          </p:nvPicPr>
          <p:blipFill>
            <a:blip r:embed="rId9" cstate="print"/>
            <a:stretch>
              <a:fillRect/>
            </a:stretch>
          </p:blipFill>
          <p:spPr>
            <a:xfrm>
              <a:off x="1481785" y="10515363"/>
              <a:ext cx="192214" cy="219417"/>
            </a:xfrm>
            <a:prstGeom prst="rect">
              <a:avLst/>
            </a:prstGeom>
          </p:spPr>
        </p:pic>
        <p:pic>
          <p:nvPicPr>
            <p:cNvPr id="42" name="object 42"/>
            <p:cNvPicPr/>
            <p:nvPr/>
          </p:nvPicPr>
          <p:blipFill>
            <a:blip r:embed="rId8" cstate="print"/>
            <a:stretch>
              <a:fillRect/>
            </a:stretch>
          </p:blipFill>
          <p:spPr>
            <a:xfrm>
              <a:off x="2624987" y="10286103"/>
              <a:ext cx="149880" cy="165021"/>
            </a:xfrm>
            <a:prstGeom prst="rect">
              <a:avLst/>
            </a:prstGeom>
          </p:spPr>
        </p:pic>
        <p:pic>
          <p:nvPicPr>
            <p:cNvPr id="43" name="object 43"/>
            <p:cNvPicPr/>
            <p:nvPr/>
          </p:nvPicPr>
          <p:blipFill>
            <a:blip r:embed="rId10" cstate="print"/>
            <a:stretch>
              <a:fillRect/>
            </a:stretch>
          </p:blipFill>
          <p:spPr>
            <a:xfrm>
              <a:off x="1695208" y="10573480"/>
              <a:ext cx="148288" cy="161303"/>
            </a:xfrm>
            <a:prstGeom prst="rect">
              <a:avLst/>
            </a:prstGeom>
          </p:spPr>
        </p:pic>
        <p:sp>
          <p:nvSpPr>
            <p:cNvPr id="44" name="object 44"/>
            <p:cNvSpPr/>
            <p:nvPr/>
          </p:nvSpPr>
          <p:spPr>
            <a:xfrm>
              <a:off x="1862963" y="10534224"/>
              <a:ext cx="511175" cy="204470"/>
            </a:xfrm>
            <a:custGeom>
              <a:avLst/>
              <a:gdLst/>
              <a:ahLst/>
              <a:cxnLst/>
              <a:rect l="l" t="t" r="r" b="b"/>
              <a:pathLst>
                <a:path w="511175" h="204470">
                  <a:moveTo>
                    <a:pt x="98577" y="170891"/>
                  </a:moveTo>
                  <a:lnTo>
                    <a:pt x="95186" y="167817"/>
                  </a:lnTo>
                  <a:lnTo>
                    <a:pt x="85636" y="166878"/>
                  </a:lnTo>
                  <a:lnTo>
                    <a:pt x="77101" y="165074"/>
                  </a:lnTo>
                  <a:lnTo>
                    <a:pt x="68884" y="160553"/>
                  </a:lnTo>
                  <a:lnTo>
                    <a:pt x="62712" y="151853"/>
                  </a:lnTo>
                  <a:lnTo>
                    <a:pt x="60274" y="137528"/>
                  </a:lnTo>
                  <a:lnTo>
                    <a:pt x="60274" y="76327"/>
                  </a:lnTo>
                  <a:lnTo>
                    <a:pt x="91465" y="76327"/>
                  </a:lnTo>
                  <a:lnTo>
                    <a:pt x="96113" y="72021"/>
                  </a:lnTo>
                  <a:lnTo>
                    <a:pt x="96113" y="49758"/>
                  </a:lnTo>
                  <a:lnTo>
                    <a:pt x="91465" y="45123"/>
                  </a:lnTo>
                  <a:lnTo>
                    <a:pt x="60274" y="45123"/>
                  </a:lnTo>
                  <a:lnTo>
                    <a:pt x="60274" y="4635"/>
                  </a:lnTo>
                  <a:lnTo>
                    <a:pt x="55626" y="0"/>
                  </a:lnTo>
                  <a:lnTo>
                    <a:pt x="26581" y="0"/>
                  </a:lnTo>
                  <a:lnTo>
                    <a:pt x="21920" y="4635"/>
                  </a:lnTo>
                  <a:lnTo>
                    <a:pt x="21920" y="45123"/>
                  </a:lnTo>
                  <a:lnTo>
                    <a:pt x="4330" y="45123"/>
                  </a:lnTo>
                  <a:lnTo>
                    <a:pt x="0" y="49758"/>
                  </a:lnTo>
                  <a:lnTo>
                    <a:pt x="0" y="72021"/>
                  </a:lnTo>
                  <a:lnTo>
                    <a:pt x="4330" y="76327"/>
                  </a:lnTo>
                  <a:lnTo>
                    <a:pt x="21005" y="76327"/>
                  </a:lnTo>
                  <a:lnTo>
                    <a:pt x="21005" y="144322"/>
                  </a:lnTo>
                  <a:lnTo>
                    <a:pt x="26657" y="171348"/>
                  </a:lnTo>
                  <a:lnTo>
                    <a:pt x="41211" y="189217"/>
                  </a:lnTo>
                  <a:lnTo>
                    <a:pt x="61036" y="199072"/>
                  </a:lnTo>
                  <a:lnTo>
                    <a:pt x="82499" y="202107"/>
                  </a:lnTo>
                  <a:lnTo>
                    <a:pt x="93332" y="202107"/>
                  </a:lnTo>
                  <a:lnTo>
                    <a:pt x="98577" y="198399"/>
                  </a:lnTo>
                  <a:lnTo>
                    <a:pt x="98577" y="170891"/>
                  </a:lnTo>
                  <a:close/>
                </a:path>
                <a:path w="511175" h="204470">
                  <a:moveTo>
                    <a:pt x="351853" y="48831"/>
                  </a:moveTo>
                  <a:lnTo>
                    <a:pt x="347853" y="42964"/>
                  </a:lnTo>
                  <a:lnTo>
                    <a:pt x="316623" y="42964"/>
                  </a:lnTo>
                  <a:lnTo>
                    <a:pt x="312013" y="46672"/>
                  </a:lnTo>
                  <a:lnTo>
                    <a:pt x="310134" y="54381"/>
                  </a:lnTo>
                  <a:lnTo>
                    <a:pt x="285102" y="146494"/>
                  </a:lnTo>
                  <a:lnTo>
                    <a:pt x="282943" y="154825"/>
                  </a:lnTo>
                  <a:lnTo>
                    <a:pt x="281698" y="163182"/>
                  </a:lnTo>
                  <a:lnTo>
                    <a:pt x="281076" y="163182"/>
                  </a:lnTo>
                  <a:lnTo>
                    <a:pt x="280162" y="154825"/>
                  </a:lnTo>
                  <a:lnTo>
                    <a:pt x="277698" y="146494"/>
                  </a:lnTo>
                  <a:lnTo>
                    <a:pt x="262610" y="93637"/>
                  </a:lnTo>
                  <a:lnTo>
                    <a:pt x="251409" y="54381"/>
                  </a:lnTo>
                  <a:lnTo>
                    <a:pt x="249555" y="46990"/>
                  </a:lnTo>
                  <a:lnTo>
                    <a:pt x="244906" y="43268"/>
                  </a:lnTo>
                  <a:lnTo>
                    <a:pt x="217728" y="43268"/>
                  </a:lnTo>
                  <a:lnTo>
                    <a:pt x="212788" y="46990"/>
                  </a:lnTo>
                  <a:lnTo>
                    <a:pt x="211239" y="54381"/>
                  </a:lnTo>
                  <a:lnTo>
                    <a:pt x="184645" y="146494"/>
                  </a:lnTo>
                  <a:lnTo>
                    <a:pt x="182511" y="154825"/>
                  </a:lnTo>
                  <a:lnTo>
                    <a:pt x="181254" y="163182"/>
                  </a:lnTo>
                  <a:lnTo>
                    <a:pt x="180657" y="163182"/>
                  </a:lnTo>
                  <a:lnTo>
                    <a:pt x="179400" y="154825"/>
                  </a:lnTo>
                  <a:lnTo>
                    <a:pt x="177546" y="146494"/>
                  </a:lnTo>
                  <a:lnTo>
                    <a:pt x="152196" y="54381"/>
                  </a:lnTo>
                  <a:lnTo>
                    <a:pt x="150723" y="46990"/>
                  </a:lnTo>
                  <a:lnTo>
                    <a:pt x="150660" y="46672"/>
                  </a:lnTo>
                  <a:lnTo>
                    <a:pt x="146011" y="42964"/>
                  </a:lnTo>
                  <a:lnTo>
                    <a:pt x="114490" y="42964"/>
                  </a:lnTo>
                  <a:lnTo>
                    <a:pt x="110185" y="48831"/>
                  </a:lnTo>
                  <a:lnTo>
                    <a:pt x="112649" y="57480"/>
                  </a:lnTo>
                  <a:lnTo>
                    <a:pt x="153314" y="189445"/>
                  </a:lnTo>
                  <a:lnTo>
                    <a:pt x="155524" y="196850"/>
                  </a:lnTo>
                  <a:lnTo>
                    <a:pt x="155613" y="197154"/>
                  </a:lnTo>
                  <a:lnTo>
                    <a:pt x="160248" y="200571"/>
                  </a:lnTo>
                  <a:lnTo>
                    <a:pt x="196710" y="200571"/>
                  </a:lnTo>
                  <a:lnTo>
                    <a:pt x="201345" y="196850"/>
                  </a:lnTo>
                  <a:lnTo>
                    <a:pt x="203123" y="189788"/>
                  </a:lnTo>
                  <a:lnTo>
                    <a:pt x="203200" y="189445"/>
                  </a:lnTo>
                  <a:lnTo>
                    <a:pt x="211137" y="163182"/>
                  </a:lnTo>
                  <a:lnTo>
                    <a:pt x="226999" y="110629"/>
                  </a:lnTo>
                  <a:lnTo>
                    <a:pt x="229489" y="102298"/>
                  </a:lnTo>
                  <a:lnTo>
                    <a:pt x="231025" y="93637"/>
                  </a:lnTo>
                  <a:lnTo>
                    <a:pt x="231635" y="93637"/>
                  </a:lnTo>
                  <a:lnTo>
                    <a:pt x="232892" y="102298"/>
                  </a:lnTo>
                  <a:lnTo>
                    <a:pt x="235318" y="110629"/>
                  </a:lnTo>
                  <a:lnTo>
                    <a:pt x="259143" y="189445"/>
                  </a:lnTo>
                  <a:lnTo>
                    <a:pt x="260997" y="196850"/>
                  </a:lnTo>
                  <a:lnTo>
                    <a:pt x="265938" y="200571"/>
                  </a:lnTo>
                  <a:lnTo>
                    <a:pt x="301802" y="200571"/>
                  </a:lnTo>
                  <a:lnTo>
                    <a:pt x="306743" y="197154"/>
                  </a:lnTo>
                  <a:lnTo>
                    <a:pt x="308902" y="189788"/>
                  </a:lnTo>
                  <a:lnTo>
                    <a:pt x="317042" y="163182"/>
                  </a:lnTo>
                  <a:lnTo>
                    <a:pt x="349364" y="57480"/>
                  </a:lnTo>
                  <a:lnTo>
                    <a:pt x="351853" y="48831"/>
                  </a:lnTo>
                  <a:close/>
                </a:path>
                <a:path w="511175" h="204470">
                  <a:moveTo>
                    <a:pt x="511035" y="114350"/>
                  </a:moveTo>
                  <a:lnTo>
                    <a:pt x="497662" y="68922"/>
                  </a:lnTo>
                  <a:lnTo>
                    <a:pt x="472135" y="45707"/>
                  </a:lnTo>
                  <a:lnTo>
                    <a:pt x="472135" y="103822"/>
                  </a:lnTo>
                  <a:lnTo>
                    <a:pt x="402272" y="103822"/>
                  </a:lnTo>
                  <a:lnTo>
                    <a:pt x="406933" y="89509"/>
                  </a:lnTo>
                  <a:lnTo>
                    <a:pt x="415124" y="78498"/>
                  </a:lnTo>
                  <a:lnTo>
                    <a:pt x="426389" y="71424"/>
                  </a:lnTo>
                  <a:lnTo>
                    <a:pt x="440296" y="68922"/>
                  </a:lnTo>
                  <a:lnTo>
                    <a:pt x="452742" y="71285"/>
                  </a:lnTo>
                  <a:lnTo>
                    <a:pt x="462699" y="78143"/>
                  </a:lnTo>
                  <a:lnTo>
                    <a:pt x="469404" y="89115"/>
                  </a:lnTo>
                  <a:lnTo>
                    <a:pt x="472135" y="103822"/>
                  </a:lnTo>
                  <a:lnTo>
                    <a:pt x="472135" y="45707"/>
                  </a:lnTo>
                  <a:lnTo>
                    <a:pt x="471017" y="44907"/>
                  </a:lnTo>
                  <a:lnTo>
                    <a:pt x="441210" y="39255"/>
                  </a:lnTo>
                  <a:lnTo>
                    <a:pt x="408762" y="45326"/>
                  </a:lnTo>
                  <a:lnTo>
                    <a:pt x="383451" y="62318"/>
                  </a:lnTo>
                  <a:lnTo>
                    <a:pt x="367017" y="88392"/>
                  </a:lnTo>
                  <a:lnTo>
                    <a:pt x="361264" y="121158"/>
                  </a:lnTo>
                  <a:lnTo>
                    <a:pt x="361162" y="121754"/>
                  </a:lnTo>
                  <a:lnTo>
                    <a:pt x="367042" y="153555"/>
                  </a:lnTo>
                  <a:lnTo>
                    <a:pt x="383921" y="179832"/>
                  </a:lnTo>
                  <a:lnTo>
                    <a:pt x="410578" y="197700"/>
                  </a:lnTo>
                  <a:lnTo>
                    <a:pt x="445858" y="204292"/>
                  </a:lnTo>
                  <a:lnTo>
                    <a:pt x="463207" y="202742"/>
                  </a:lnTo>
                  <a:lnTo>
                    <a:pt x="499313" y="188531"/>
                  </a:lnTo>
                  <a:lnTo>
                    <a:pt x="507339" y="178320"/>
                  </a:lnTo>
                  <a:lnTo>
                    <a:pt x="503631" y="171208"/>
                  </a:lnTo>
                  <a:lnTo>
                    <a:pt x="503440" y="170903"/>
                  </a:lnTo>
                  <a:lnTo>
                    <a:pt x="499922" y="165036"/>
                  </a:lnTo>
                  <a:lnTo>
                    <a:pt x="495909" y="157949"/>
                  </a:lnTo>
                  <a:lnTo>
                    <a:pt x="490347" y="156997"/>
                  </a:lnTo>
                  <a:lnTo>
                    <a:pt x="482638" y="160705"/>
                  </a:lnTo>
                  <a:lnTo>
                    <a:pt x="476224" y="164249"/>
                  </a:lnTo>
                  <a:lnTo>
                    <a:pt x="468287" y="167538"/>
                  </a:lnTo>
                  <a:lnTo>
                    <a:pt x="459016" y="169951"/>
                  </a:lnTo>
                  <a:lnTo>
                    <a:pt x="448627" y="170903"/>
                  </a:lnTo>
                  <a:lnTo>
                    <a:pt x="431546" y="168135"/>
                  </a:lnTo>
                  <a:lnTo>
                    <a:pt x="416979" y="159931"/>
                  </a:lnTo>
                  <a:lnTo>
                    <a:pt x="406425" y="146392"/>
                  </a:lnTo>
                  <a:lnTo>
                    <a:pt x="401320" y="127647"/>
                  </a:lnTo>
                  <a:lnTo>
                    <a:pt x="505206" y="127647"/>
                  </a:lnTo>
                  <a:lnTo>
                    <a:pt x="511035" y="121158"/>
                  </a:lnTo>
                  <a:lnTo>
                    <a:pt x="511035" y="114350"/>
                  </a:lnTo>
                  <a:close/>
                </a:path>
              </a:pathLst>
            </a:custGeom>
            <a:solidFill>
              <a:srgbClr val="4F1C27"/>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pic>
          <p:nvPicPr>
            <p:cNvPr id="45" name="object 45"/>
            <p:cNvPicPr/>
            <p:nvPr/>
          </p:nvPicPr>
          <p:blipFill>
            <a:blip r:embed="rId11" cstate="print"/>
            <a:stretch>
              <a:fillRect/>
            </a:stretch>
          </p:blipFill>
          <p:spPr>
            <a:xfrm>
              <a:off x="2402084" y="10573480"/>
              <a:ext cx="270027" cy="223134"/>
            </a:xfrm>
            <a:prstGeom prst="rect">
              <a:avLst/>
            </a:prstGeom>
          </p:spPr>
        </p:pic>
        <p:pic>
          <p:nvPicPr>
            <p:cNvPr id="46" name="object 46"/>
            <p:cNvPicPr/>
            <p:nvPr/>
          </p:nvPicPr>
          <p:blipFill>
            <a:blip r:embed="rId12" cstate="print"/>
            <a:stretch>
              <a:fillRect/>
            </a:stretch>
          </p:blipFill>
          <p:spPr>
            <a:xfrm>
              <a:off x="2691960" y="10573477"/>
              <a:ext cx="149880" cy="165031"/>
            </a:xfrm>
            <a:prstGeom prst="rect">
              <a:avLst/>
            </a:prstGeom>
          </p:spPr>
        </p:pic>
        <p:pic>
          <p:nvPicPr>
            <p:cNvPr id="47" name="object 47"/>
            <p:cNvPicPr/>
            <p:nvPr/>
          </p:nvPicPr>
          <p:blipFill>
            <a:blip r:embed="rId13" cstate="print"/>
            <a:stretch>
              <a:fillRect/>
            </a:stretch>
          </p:blipFill>
          <p:spPr>
            <a:xfrm>
              <a:off x="2869901" y="10573480"/>
              <a:ext cx="148341" cy="161303"/>
            </a:xfrm>
            <a:prstGeom prst="rect">
              <a:avLst/>
            </a:prstGeom>
          </p:spPr>
        </p:pic>
        <p:sp>
          <p:nvSpPr>
            <p:cNvPr id="48" name="object 48"/>
            <p:cNvSpPr/>
            <p:nvPr/>
          </p:nvSpPr>
          <p:spPr>
            <a:xfrm>
              <a:off x="745793" y="10605976"/>
              <a:ext cx="189865" cy="128270"/>
            </a:xfrm>
            <a:custGeom>
              <a:avLst/>
              <a:gdLst/>
              <a:ahLst/>
              <a:cxnLst/>
              <a:rect l="l" t="t" r="r" b="b"/>
              <a:pathLst>
                <a:path w="189865" h="128270">
                  <a:moveTo>
                    <a:pt x="150435" y="0"/>
                  </a:moveTo>
                  <a:lnTo>
                    <a:pt x="0" y="95274"/>
                  </a:lnTo>
                  <a:lnTo>
                    <a:pt x="87568" y="127933"/>
                  </a:lnTo>
                  <a:lnTo>
                    <a:pt x="159115" y="127933"/>
                  </a:lnTo>
                  <a:lnTo>
                    <a:pt x="189795" y="24899"/>
                  </a:lnTo>
                  <a:lnTo>
                    <a:pt x="150435" y="0"/>
                  </a:lnTo>
                  <a:close/>
                </a:path>
              </a:pathLst>
            </a:custGeom>
            <a:solidFill>
              <a:srgbClr val="880B3D"/>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49" name="object 49"/>
            <p:cNvSpPr/>
            <p:nvPr/>
          </p:nvSpPr>
          <p:spPr>
            <a:xfrm>
              <a:off x="896226" y="10569484"/>
              <a:ext cx="57785" cy="61594"/>
            </a:xfrm>
            <a:custGeom>
              <a:avLst/>
              <a:gdLst/>
              <a:ahLst/>
              <a:cxnLst/>
              <a:rect l="l" t="t" r="r" b="b"/>
              <a:pathLst>
                <a:path w="57784" h="61595">
                  <a:moveTo>
                    <a:pt x="57684" y="0"/>
                  </a:moveTo>
                  <a:lnTo>
                    <a:pt x="0" y="36491"/>
                  </a:lnTo>
                  <a:lnTo>
                    <a:pt x="39360" y="61390"/>
                  </a:lnTo>
                  <a:lnTo>
                    <a:pt x="57684" y="0"/>
                  </a:lnTo>
                  <a:close/>
                </a:path>
              </a:pathLst>
            </a:custGeom>
            <a:solidFill>
              <a:srgbClr val="CC0935"/>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50" name="object 50"/>
            <p:cNvSpPr/>
            <p:nvPr/>
          </p:nvSpPr>
          <p:spPr>
            <a:xfrm>
              <a:off x="1113368" y="10445468"/>
              <a:ext cx="90805" cy="94615"/>
            </a:xfrm>
            <a:custGeom>
              <a:avLst/>
              <a:gdLst/>
              <a:ahLst/>
              <a:cxnLst/>
              <a:rect l="l" t="t" r="r" b="b"/>
              <a:pathLst>
                <a:path w="90805" h="94615">
                  <a:moveTo>
                    <a:pt x="36313" y="0"/>
                  </a:moveTo>
                  <a:lnTo>
                    <a:pt x="0" y="22994"/>
                  </a:lnTo>
                  <a:lnTo>
                    <a:pt x="90196" y="94112"/>
                  </a:lnTo>
                  <a:lnTo>
                    <a:pt x="36313" y="0"/>
                  </a:lnTo>
                  <a:close/>
                </a:path>
              </a:pathLst>
            </a:custGeom>
            <a:solidFill>
              <a:srgbClr val="A41023"/>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51" name="object 51"/>
            <p:cNvSpPr/>
            <p:nvPr/>
          </p:nvSpPr>
          <p:spPr>
            <a:xfrm>
              <a:off x="684450" y="10489397"/>
              <a:ext cx="212090" cy="212090"/>
            </a:xfrm>
            <a:custGeom>
              <a:avLst/>
              <a:gdLst/>
              <a:ahLst/>
              <a:cxnLst/>
              <a:rect l="l" t="t" r="r" b="b"/>
              <a:pathLst>
                <a:path w="212090" h="212090">
                  <a:moveTo>
                    <a:pt x="27590" y="0"/>
                  </a:moveTo>
                  <a:lnTo>
                    <a:pt x="0" y="188968"/>
                  </a:lnTo>
                  <a:lnTo>
                    <a:pt x="61338" y="211857"/>
                  </a:lnTo>
                  <a:lnTo>
                    <a:pt x="211773" y="116582"/>
                  </a:lnTo>
                  <a:lnTo>
                    <a:pt x="27590" y="0"/>
                  </a:lnTo>
                  <a:close/>
                </a:path>
              </a:pathLst>
            </a:custGeom>
            <a:solidFill>
              <a:srgbClr val="B90845"/>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52" name="object 52"/>
            <p:cNvSpPr/>
            <p:nvPr/>
          </p:nvSpPr>
          <p:spPr>
            <a:xfrm>
              <a:off x="859352" y="10061167"/>
              <a:ext cx="121920" cy="123189"/>
            </a:xfrm>
            <a:custGeom>
              <a:avLst/>
              <a:gdLst/>
              <a:ahLst/>
              <a:cxnLst/>
              <a:rect l="l" t="t" r="r" b="b"/>
              <a:pathLst>
                <a:path w="121919" h="123190">
                  <a:moveTo>
                    <a:pt x="70301" y="0"/>
                  </a:moveTo>
                  <a:lnTo>
                    <a:pt x="0" y="122781"/>
                  </a:lnTo>
                  <a:lnTo>
                    <a:pt x="121336" y="89138"/>
                  </a:lnTo>
                  <a:lnTo>
                    <a:pt x="70301" y="0"/>
                  </a:lnTo>
                  <a:close/>
                </a:path>
              </a:pathLst>
            </a:custGeom>
            <a:solidFill>
              <a:srgbClr val="EE7203"/>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53" name="object 53"/>
            <p:cNvSpPr/>
            <p:nvPr/>
          </p:nvSpPr>
          <p:spPr>
            <a:xfrm>
              <a:off x="1170973" y="10614784"/>
              <a:ext cx="144145" cy="119380"/>
            </a:xfrm>
            <a:custGeom>
              <a:avLst/>
              <a:gdLst/>
              <a:ahLst/>
              <a:cxnLst/>
              <a:rect l="l" t="t" r="r" b="b"/>
              <a:pathLst>
                <a:path w="144144" h="119379">
                  <a:moveTo>
                    <a:pt x="75641" y="0"/>
                  </a:moveTo>
                  <a:lnTo>
                    <a:pt x="0" y="119127"/>
                  </a:lnTo>
                  <a:lnTo>
                    <a:pt x="143859" y="119127"/>
                  </a:lnTo>
                  <a:lnTo>
                    <a:pt x="75641" y="0"/>
                  </a:lnTo>
                  <a:close/>
                </a:path>
              </a:pathLst>
            </a:custGeom>
            <a:solidFill>
              <a:srgbClr val="8F0A26"/>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54" name="object 54"/>
            <p:cNvSpPr/>
            <p:nvPr/>
          </p:nvSpPr>
          <p:spPr>
            <a:xfrm>
              <a:off x="935591" y="10468465"/>
              <a:ext cx="311150" cy="266065"/>
            </a:xfrm>
            <a:custGeom>
              <a:avLst/>
              <a:gdLst/>
              <a:ahLst/>
              <a:cxnLst/>
              <a:rect l="l" t="t" r="r" b="b"/>
              <a:pathLst>
                <a:path w="311150" h="266065">
                  <a:moveTo>
                    <a:pt x="177774" y="0"/>
                  </a:moveTo>
                  <a:lnTo>
                    <a:pt x="18313" y="101012"/>
                  </a:lnTo>
                  <a:lnTo>
                    <a:pt x="0" y="162413"/>
                  </a:lnTo>
                  <a:lnTo>
                    <a:pt x="162738" y="265447"/>
                  </a:lnTo>
                  <a:lnTo>
                    <a:pt x="235385" y="265447"/>
                  </a:lnTo>
                  <a:lnTo>
                    <a:pt x="311016" y="146320"/>
                  </a:lnTo>
                  <a:lnTo>
                    <a:pt x="267970" y="71118"/>
                  </a:lnTo>
                  <a:lnTo>
                    <a:pt x="177774" y="0"/>
                  </a:lnTo>
                  <a:close/>
                </a:path>
              </a:pathLst>
            </a:custGeom>
            <a:solidFill>
              <a:srgbClr val="AE1122"/>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55" name="object 55"/>
            <p:cNvSpPr/>
            <p:nvPr/>
          </p:nvSpPr>
          <p:spPr>
            <a:xfrm>
              <a:off x="904907" y="10630878"/>
              <a:ext cx="193675" cy="103505"/>
            </a:xfrm>
            <a:custGeom>
              <a:avLst/>
              <a:gdLst/>
              <a:ahLst/>
              <a:cxnLst/>
              <a:rect l="l" t="t" r="r" b="b"/>
              <a:pathLst>
                <a:path w="193675" h="103504">
                  <a:moveTo>
                    <a:pt x="30679" y="0"/>
                  </a:moveTo>
                  <a:lnTo>
                    <a:pt x="0" y="103033"/>
                  </a:lnTo>
                  <a:lnTo>
                    <a:pt x="193428" y="103033"/>
                  </a:lnTo>
                  <a:lnTo>
                    <a:pt x="30679" y="0"/>
                  </a:lnTo>
                  <a:close/>
                </a:path>
              </a:pathLst>
            </a:custGeom>
            <a:solidFill>
              <a:srgbClr val="CC0935"/>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56" name="object 56"/>
            <p:cNvSpPr/>
            <p:nvPr/>
          </p:nvSpPr>
          <p:spPr>
            <a:xfrm>
              <a:off x="953911" y="10385830"/>
              <a:ext cx="160020" cy="184150"/>
            </a:xfrm>
            <a:custGeom>
              <a:avLst/>
              <a:gdLst/>
              <a:ahLst/>
              <a:cxnLst/>
              <a:rect l="l" t="t" r="r" b="b"/>
              <a:pathLst>
                <a:path w="160019" h="184150">
                  <a:moveTo>
                    <a:pt x="54678" y="0"/>
                  </a:moveTo>
                  <a:lnTo>
                    <a:pt x="0" y="183648"/>
                  </a:lnTo>
                  <a:lnTo>
                    <a:pt x="159461" y="82636"/>
                  </a:lnTo>
                  <a:lnTo>
                    <a:pt x="54678" y="0"/>
                  </a:lnTo>
                  <a:close/>
                </a:path>
              </a:pathLst>
            </a:custGeom>
            <a:solidFill>
              <a:srgbClr val="D70926"/>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57" name="object 57"/>
            <p:cNvSpPr/>
            <p:nvPr/>
          </p:nvSpPr>
          <p:spPr>
            <a:xfrm>
              <a:off x="691797" y="10424811"/>
              <a:ext cx="29845" cy="64769"/>
            </a:xfrm>
            <a:custGeom>
              <a:avLst/>
              <a:gdLst/>
              <a:ahLst/>
              <a:cxnLst/>
              <a:rect l="l" t="t" r="r" b="b"/>
              <a:pathLst>
                <a:path w="29845" h="64770">
                  <a:moveTo>
                    <a:pt x="29653" y="0"/>
                  </a:moveTo>
                  <a:lnTo>
                    <a:pt x="0" y="51757"/>
                  </a:lnTo>
                  <a:lnTo>
                    <a:pt x="20240" y="64584"/>
                  </a:lnTo>
                  <a:lnTo>
                    <a:pt x="29653" y="0"/>
                  </a:lnTo>
                  <a:close/>
                </a:path>
              </a:pathLst>
            </a:custGeom>
            <a:solidFill>
              <a:srgbClr val="E73B2B"/>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58" name="object 58"/>
            <p:cNvSpPr/>
            <p:nvPr/>
          </p:nvSpPr>
          <p:spPr>
            <a:xfrm>
              <a:off x="676335" y="10678365"/>
              <a:ext cx="69850" cy="55880"/>
            </a:xfrm>
            <a:custGeom>
              <a:avLst/>
              <a:gdLst/>
              <a:ahLst/>
              <a:cxnLst/>
              <a:rect l="l" t="t" r="r" b="b"/>
              <a:pathLst>
                <a:path w="69850" h="55879">
                  <a:moveTo>
                    <a:pt x="8114" y="0"/>
                  </a:moveTo>
                  <a:lnTo>
                    <a:pt x="0" y="55548"/>
                  </a:lnTo>
                  <a:lnTo>
                    <a:pt x="17905" y="55548"/>
                  </a:lnTo>
                  <a:lnTo>
                    <a:pt x="69453" y="22889"/>
                  </a:lnTo>
                  <a:lnTo>
                    <a:pt x="8114" y="0"/>
                  </a:lnTo>
                  <a:close/>
                </a:path>
              </a:pathLst>
            </a:custGeom>
            <a:solidFill>
              <a:srgbClr val="E50051"/>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59" name="object 59"/>
            <p:cNvSpPr/>
            <p:nvPr/>
          </p:nvSpPr>
          <p:spPr>
            <a:xfrm>
              <a:off x="955075" y="10329370"/>
              <a:ext cx="70485" cy="56515"/>
            </a:xfrm>
            <a:custGeom>
              <a:avLst/>
              <a:gdLst/>
              <a:ahLst/>
              <a:cxnLst/>
              <a:rect l="l" t="t" r="r" b="b"/>
              <a:pathLst>
                <a:path w="70484" h="56515">
                  <a:moveTo>
                    <a:pt x="70353" y="0"/>
                  </a:moveTo>
                  <a:lnTo>
                    <a:pt x="0" y="14250"/>
                  </a:lnTo>
                  <a:lnTo>
                    <a:pt x="53506" y="56459"/>
                  </a:lnTo>
                  <a:lnTo>
                    <a:pt x="70353" y="0"/>
                  </a:lnTo>
                  <a:close/>
                </a:path>
              </a:pathLst>
            </a:custGeom>
            <a:solidFill>
              <a:srgbClr val="D70926"/>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60" name="object 60"/>
            <p:cNvSpPr/>
            <p:nvPr/>
          </p:nvSpPr>
          <p:spPr>
            <a:xfrm>
              <a:off x="694235" y="10701253"/>
              <a:ext cx="139700" cy="33020"/>
            </a:xfrm>
            <a:custGeom>
              <a:avLst/>
              <a:gdLst/>
              <a:ahLst/>
              <a:cxnLst/>
              <a:rect l="l" t="t" r="r" b="b"/>
              <a:pathLst>
                <a:path w="139700" h="33020">
                  <a:moveTo>
                    <a:pt x="51558" y="0"/>
                  </a:moveTo>
                  <a:lnTo>
                    <a:pt x="0" y="32658"/>
                  </a:lnTo>
                  <a:lnTo>
                    <a:pt x="139126" y="32658"/>
                  </a:lnTo>
                  <a:lnTo>
                    <a:pt x="51558" y="0"/>
                  </a:lnTo>
                  <a:close/>
                </a:path>
              </a:pathLst>
            </a:custGeom>
            <a:solidFill>
              <a:srgbClr val="6F1231"/>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61" name="object 61"/>
            <p:cNvSpPr/>
            <p:nvPr/>
          </p:nvSpPr>
          <p:spPr>
            <a:xfrm>
              <a:off x="544490" y="10645114"/>
              <a:ext cx="140335" cy="88900"/>
            </a:xfrm>
            <a:custGeom>
              <a:avLst/>
              <a:gdLst/>
              <a:ahLst/>
              <a:cxnLst/>
              <a:rect l="l" t="t" r="r" b="b"/>
              <a:pathLst>
                <a:path w="140334" h="88900">
                  <a:moveTo>
                    <a:pt x="50836" y="0"/>
                  </a:moveTo>
                  <a:lnTo>
                    <a:pt x="0" y="88803"/>
                  </a:lnTo>
                  <a:lnTo>
                    <a:pt x="131849" y="88803"/>
                  </a:lnTo>
                  <a:lnTo>
                    <a:pt x="139964" y="33255"/>
                  </a:lnTo>
                  <a:lnTo>
                    <a:pt x="50836" y="0"/>
                  </a:lnTo>
                  <a:close/>
                </a:path>
              </a:pathLst>
            </a:custGeom>
            <a:solidFill>
              <a:srgbClr val="E94884"/>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62" name="object 62"/>
            <p:cNvSpPr/>
            <p:nvPr/>
          </p:nvSpPr>
          <p:spPr>
            <a:xfrm>
              <a:off x="595323" y="10476575"/>
              <a:ext cx="116839" cy="201930"/>
            </a:xfrm>
            <a:custGeom>
              <a:avLst/>
              <a:gdLst/>
              <a:ahLst/>
              <a:cxnLst/>
              <a:rect l="l" t="t" r="r" b="b"/>
              <a:pathLst>
                <a:path w="116840" h="201929">
                  <a:moveTo>
                    <a:pt x="96478" y="0"/>
                  </a:moveTo>
                  <a:lnTo>
                    <a:pt x="0" y="168539"/>
                  </a:lnTo>
                  <a:lnTo>
                    <a:pt x="89128" y="201784"/>
                  </a:lnTo>
                  <a:lnTo>
                    <a:pt x="116718" y="12816"/>
                  </a:lnTo>
                  <a:lnTo>
                    <a:pt x="96478" y="0"/>
                  </a:lnTo>
                  <a:close/>
                </a:path>
              </a:pathLst>
            </a:custGeom>
            <a:solidFill>
              <a:srgbClr val="E50051"/>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63" name="object 63"/>
            <p:cNvSpPr/>
            <p:nvPr/>
          </p:nvSpPr>
          <p:spPr>
            <a:xfrm>
              <a:off x="712042" y="10343616"/>
              <a:ext cx="296545" cy="262890"/>
            </a:xfrm>
            <a:custGeom>
              <a:avLst/>
              <a:gdLst/>
              <a:ahLst/>
              <a:cxnLst/>
              <a:rect l="l" t="t" r="r" b="b"/>
              <a:pathLst>
                <a:path w="296544" h="262890">
                  <a:moveTo>
                    <a:pt x="243039" y="0"/>
                  </a:moveTo>
                  <a:lnTo>
                    <a:pt x="31297" y="42982"/>
                  </a:lnTo>
                  <a:lnTo>
                    <a:pt x="9402" y="81191"/>
                  </a:lnTo>
                  <a:lnTo>
                    <a:pt x="0" y="145775"/>
                  </a:lnTo>
                  <a:lnTo>
                    <a:pt x="184182" y="262358"/>
                  </a:lnTo>
                  <a:lnTo>
                    <a:pt x="241866" y="225867"/>
                  </a:lnTo>
                  <a:lnTo>
                    <a:pt x="296545" y="42208"/>
                  </a:lnTo>
                  <a:lnTo>
                    <a:pt x="243039" y="0"/>
                  </a:lnTo>
                  <a:close/>
                </a:path>
              </a:pathLst>
            </a:custGeom>
            <a:solidFill>
              <a:srgbClr val="E62A32"/>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pic>
          <p:nvPicPr>
            <p:cNvPr id="64" name="object 64"/>
            <p:cNvPicPr/>
            <p:nvPr/>
          </p:nvPicPr>
          <p:blipFill>
            <a:blip r:embed="rId14" cstate="print"/>
            <a:stretch>
              <a:fillRect/>
            </a:stretch>
          </p:blipFill>
          <p:spPr>
            <a:xfrm>
              <a:off x="743344" y="10150314"/>
              <a:ext cx="406335" cy="318149"/>
            </a:xfrm>
            <a:prstGeom prst="rect">
              <a:avLst/>
            </a:prstGeom>
          </p:spPr>
        </p:pic>
      </p:grpSp>
    </p:spTree>
    <p:extLst>
      <p:ext uri="{BB962C8B-B14F-4D97-AF65-F5344CB8AC3E}">
        <p14:creationId xmlns:p14="http://schemas.microsoft.com/office/powerpoint/2010/main" val="20243180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sz="half" idx="2"/>
          </p:nvPr>
        </p:nvSpPr>
        <p:spPr>
          <a:xfrm>
            <a:off x="650850" y="757546"/>
            <a:ext cx="9519976" cy="522333"/>
          </a:xfrm>
          <a:prstGeom prst="rect">
            <a:avLst/>
          </a:prstGeom>
        </p:spPr>
        <p:txBody>
          <a:bodyPr vert="horz" wrap="square" lIns="0" tIns="6931" rIns="0" bIns="0" rtlCol="0">
            <a:spAutoFit/>
          </a:bodyPr>
          <a:lstStyle/>
          <a:p>
            <a:pPr marL="7701" marR="3081">
              <a:lnSpc>
                <a:spcPct val="100699"/>
              </a:lnSpc>
              <a:spcBef>
                <a:spcPts val="55"/>
              </a:spcBef>
            </a:pPr>
            <a:r>
              <a:rPr lang="nl-BE">
                <a:ea typeface="ＭＳ Ｐゴシック"/>
              </a:rPr>
              <a:t>Eikenprocessierups</a:t>
            </a:r>
            <a:endParaRPr lang="nl-BE" spc="-12"/>
          </a:p>
        </p:txBody>
      </p:sp>
      <p:grpSp>
        <p:nvGrpSpPr>
          <p:cNvPr id="5" name="object 5"/>
          <p:cNvGrpSpPr/>
          <p:nvPr/>
        </p:nvGrpSpPr>
        <p:grpSpPr>
          <a:xfrm>
            <a:off x="428" y="5673410"/>
            <a:ext cx="12191144" cy="1184459"/>
            <a:chOff x="0" y="9355874"/>
            <a:chExt cx="20104100" cy="1953260"/>
          </a:xfrm>
        </p:grpSpPr>
        <p:sp>
          <p:nvSpPr>
            <p:cNvPr id="6" name="object 6"/>
            <p:cNvSpPr/>
            <p:nvPr/>
          </p:nvSpPr>
          <p:spPr>
            <a:xfrm>
              <a:off x="0" y="9355874"/>
              <a:ext cx="20104100" cy="1953260"/>
            </a:xfrm>
            <a:custGeom>
              <a:avLst/>
              <a:gdLst/>
              <a:ahLst/>
              <a:cxnLst/>
              <a:rect l="l" t="t" r="r" b="b"/>
              <a:pathLst>
                <a:path w="20104100" h="1953259">
                  <a:moveTo>
                    <a:pt x="0" y="0"/>
                  </a:moveTo>
                  <a:lnTo>
                    <a:pt x="0" y="1952681"/>
                  </a:lnTo>
                  <a:lnTo>
                    <a:pt x="20104100" y="1952681"/>
                  </a:lnTo>
                  <a:lnTo>
                    <a:pt x="20104100" y="1084015"/>
                  </a:lnTo>
                  <a:lnTo>
                    <a:pt x="0" y="0"/>
                  </a:lnTo>
                  <a:close/>
                </a:path>
              </a:pathLst>
            </a:custGeom>
            <a:solidFill>
              <a:srgbClr val="FFFFFF"/>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pic>
          <p:nvPicPr>
            <p:cNvPr id="7" name="object 7"/>
            <p:cNvPicPr/>
            <p:nvPr/>
          </p:nvPicPr>
          <p:blipFill>
            <a:blip r:embed="rId2" cstate="print"/>
            <a:stretch>
              <a:fillRect/>
            </a:stretch>
          </p:blipFill>
          <p:spPr>
            <a:xfrm>
              <a:off x="1505250" y="10227988"/>
              <a:ext cx="154225" cy="219427"/>
            </a:xfrm>
            <a:prstGeom prst="rect">
              <a:avLst/>
            </a:prstGeom>
          </p:spPr>
        </p:pic>
        <p:pic>
          <p:nvPicPr>
            <p:cNvPr id="8" name="object 8"/>
            <p:cNvPicPr/>
            <p:nvPr/>
          </p:nvPicPr>
          <p:blipFill>
            <a:blip r:embed="rId3" cstate="print"/>
            <a:stretch>
              <a:fillRect/>
            </a:stretch>
          </p:blipFill>
          <p:spPr>
            <a:xfrm>
              <a:off x="1682349" y="10227998"/>
              <a:ext cx="493150" cy="223125"/>
            </a:xfrm>
            <a:prstGeom prst="rect">
              <a:avLst/>
            </a:prstGeom>
          </p:spPr>
        </p:pic>
        <p:pic>
          <p:nvPicPr>
            <p:cNvPr id="9" name="object 9"/>
            <p:cNvPicPr/>
            <p:nvPr/>
          </p:nvPicPr>
          <p:blipFill>
            <a:blip r:embed="rId4" cstate="print"/>
            <a:stretch>
              <a:fillRect/>
            </a:stretch>
          </p:blipFill>
          <p:spPr>
            <a:xfrm>
              <a:off x="2212080" y="10286101"/>
              <a:ext cx="148330" cy="161314"/>
            </a:xfrm>
            <a:prstGeom prst="rect">
              <a:avLst/>
            </a:prstGeom>
          </p:spPr>
        </p:pic>
        <p:pic>
          <p:nvPicPr>
            <p:cNvPr id="10" name="object 10"/>
            <p:cNvPicPr/>
            <p:nvPr/>
          </p:nvPicPr>
          <p:blipFill>
            <a:blip r:embed="rId5" cstate="print"/>
            <a:stretch>
              <a:fillRect/>
            </a:stretch>
          </p:blipFill>
          <p:spPr>
            <a:xfrm>
              <a:off x="2386686" y="10286103"/>
              <a:ext cx="148676" cy="165021"/>
            </a:xfrm>
            <a:prstGeom prst="rect">
              <a:avLst/>
            </a:prstGeom>
          </p:spPr>
        </p:pic>
        <p:sp>
          <p:nvSpPr>
            <p:cNvPr id="11" name="object 11"/>
            <p:cNvSpPr/>
            <p:nvPr/>
          </p:nvSpPr>
          <p:spPr>
            <a:xfrm>
              <a:off x="2558160" y="10227998"/>
              <a:ext cx="39370" cy="219710"/>
            </a:xfrm>
            <a:custGeom>
              <a:avLst/>
              <a:gdLst/>
              <a:ahLst/>
              <a:cxnLst/>
              <a:rect l="l" t="t" r="r" b="b"/>
              <a:pathLst>
                <a:path w="39369" h="219709">
                  <a:moveTo>
                    <a:pt x="34606" y="61809"/>
                  </a:moveTo>
                  <a:lnTo>
                    <a:pt x="4314" y="61809"/>
                  </a:lnTo>
                  <a:lnTo>
                    <a:pt x="0" y="66448"/>
                  </a:lnTo>
                  <a:lnTo>
                    <a:pt x="0" y="215082"/>
                  </a:lnTo>
                  <a:lnTo>
                    <a:pt x="4314" y="219417"/>
                  </a:lnTo>
                  <a:lnTo>
                    <a:pt x="34606" y="219417"/>
                  </a:lnTo>
                  <a:lnTo>
                    <a:pt x="38930" y="215082"/>
                  </a:lnTo>
                  <a:lnTo>
                    <a:pt x="38930" y="66448"/>
                  </a:lnTo>
                  <a:lnTo>
                    <a:pt x="34606" y="61809"/>
                  </a:lnTo>
                  <a:close/>
                </a:path>
                <a:path w="39369" h="219709">
                  <a:moveTo>
                    <a:pt x="34606" y="0"/>
                  </a:moveTo>
                  <a:lnTo>
                    <a:pt x="4314" y="0"/>
                  </a:lnTo>
                  <a:lnTo>
                    <a:pt x="0" y="4628"/>
                  </a:lnTo>
                  <a:lnTo>
                    <a:pt x="0" y="30585"/>
                  </a:lnTo>
                  <a:lnTo>
                    <a:pt x="4314" y="34909"/>
                  </a:lnTo>
                  <a:lnTo>
                    <a:pt x="34606" y="34909"/>
                  </a:lnTo>
                  <a:lnTo>
                    <a:pt x="39234" y="30585"/>
                  </a:lnTo>
                  <a:lnTo>
                    <a:pt x="39234" y="4628"/>
                  </a:lnTo>
                  <a:lnTo>
                    <a:pt x="34606" y="0"/>
                  </a:lnTo>
                  <a:close/>
                </a:path>
              </a:pathLst>
            </a:custGeom>
            <a:solidFill>
              <a:srgbClr val="4F1C27"/>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pic>
          <p:nvPicPr>
            <p:cNvPr id="12" name="object 12"/>
            <p:cNvPicPr/>
            <p:nvPr/>
          </p:nvPicPr>
          <p:blipFill>
            <a:blip r:embed="rId6" cstate="print"/>
            <a:stretch>
              <a:fillRect/>
            </a:stretch>
          </p:blipFill>
          <p:spPr>
            <a:xfrm>
              <a:off x="2624987" y="10286103"/>
              <a:ext cx="149880" cy="165021"/>
            </a:xfrm>
            <a:prstGeom prst="rect">
              <a:avLst/>
            </a:prstGeom>
          </p:spPr>
        </p:pic>
        <p:pic>
          <p:nvPicPr>
            <p:cNvPr id="13" name="object 13"/>
            <p:cNvPicPr/>
            <p:nvPr/>
          </p:nvPicPr>
          <p:blipFill>
            <a:blip r:embed="rId7" cstate="print"/>
            <a:stretch>
              <a:fillRect/>
            </a:stretch>
          </p:blipFill>
          <p:spPr>
            <a:xfrm>
              <a:off x="1481785" y="10515363"/>
              <a:ext cx="192214" cy="219417"/>
            </a:xfrm>
            <a:prstGeom prst="rect">
              <a:avLst/>
            </a:prstGeom>
          </p:spPr>
        </p:pic>
        <p:pic>
          <p:nvPicPr>
            <p:cNvPr id="14" name="object 14"/>
            <p:cNvPicPr/>
            <p:nvPr/>
          </p:nvPicPr>
          <p:blipFill>
            <a:blip r:embed="rId8" cstate="print"/>
            <a:stretch>
              <a:fillRect/>
            </a:stretch>
          </p:blipFill>
          <p:spPr>
            <a:xfrm>
              <a:off x="1695208" y="10573480"/>
              <a:ext cx="148288" cy="161303"/>
            </a:xfrm>
            <a:prstGeom prst="rect">
              <a:avLst/>
            </a:prstGeom>
          </p:spPr>
        </p:pic>
        <p:sp>
          <p:nvSpPr>
            <p:cNvPr id="15" name="object 15"/>
            <p:cNvSpPr/>
            <p:nvPr/>
          </p:nvSpPr>
          <p:spPr>
            <a:xfrm>
              <a:off x="1862963" y="10534224"/>
              <a:ext cx="511175" cy="204470"/>
            </a:xfrm>
            <a:custGeom>
              <a:avLst/>
              <a:gdLst/>
              <a:ahLst/>
              <a:cxnLst/>
              <a:rect l="l" t="t" r="r" b="b"/>
              <a:pathLst>
                <a:path w="511175" h="204470">
                  <a:moveTo>
                    <a:pt x="98577" y="170891"/>
                  </a:moveTo>
                  <a:lnTo>
                    <a:pt x="95186" y="167817"/>
                  </a:lnTo>
                  <a:lnTo>
                    <a:pt x="85636" y="166878"/>
                  </a:lnTo>
                  <a:lnTo>
                    <a:pt x="77101" y="165074"/>
                  </a:lnTo>
                  <a:lnTo>
                    <a:pt x="68884" y="160553"/>
                  </a:lnTo>
                  <a:lnTo>
                    <a:pt x="62712" y="151853"/>
                  </a:lnTo>
                  <a:lnTo>
                    <a:pt x="60274" y="137528"/>
                  </a:lnTo>
                  <a:lnTo>
                    <a:pt x="60274" y="76327"/>
                  </a:lnTo>
                  <a:lnTo>
                    <a:pt x="91465" y="76327"/>
                  </a:lnTo>
                  <a:lnTo>
                    <a:pt x="96113" y="72021"/>
                  </a:lnTo>
                  <a:lnTo>
                    <a:pt x="96113" y="49758"/>
                  </a:lnTo>
                  <a:lnTo>
                    <a:pt x="91465" y="45123"/>
                  </a:lnTo>
                  <a:lnTo>
                    <a:pt x="60274" y="45123"/>
                  </a:lnTo>
                  <a:lnTo>
                    <a:pt x="60274" y="4635"/>
                  </a:lnTo>
                  <a:lnTo>
                    <a:pt x="55626" y="0"/>
                  </a:lnTo>
                  <a:lnTo>
                    <a:pt x="26581" y="0"/>
                  </a:lnTo>
                  <a:lnTo>
                    <a:pt x="21920" y="4635"/>
                  </a:lnTo>
                  <a:lnTo>
                    <a:pt x="21920" y="45123"/>
                  </a:lnTo>
                  <a:lnTo>
                    <a:pt x="4330" y="45123"/>
                  </a:lnTo>
                  <a:lnTo>
                    <a:pt x="0" y="49758"/>
                  </a:lnTo>
                  <a:lnTo>
                    <a:pt x="0" y="72021"/>
                  </a:lnTo>
                  <a:lnTo>
                    <a:pt x="4330" y="76327"/>
                  </a:lnTo>
                  <a:lnTo>
                    <a:pt x="21005" y="76327"/>
                  </a:lnTo>
                  <a:lnTo>
                    <a:pt x="21005" y="144322"/>
                  </a:lnTo>
                  <a:lnTo>
                    <a:pt x="26657" y="171348"/>
                  </a:lnTo>
                  <a:lnTo>
                    <a:pt x="41211" y="189217"/>
                  </a:lnTo>
                  <a:lnTo>
                    <a:pt x="61036" y="199072"/>
                  </a:lnTo>
                  <a:lnTo>
                    <a:pt x="82499" y="202107"/>
                  </a:lnTo>
                  <a:lnTo>
                    <a:pt x="93332" y="202107"/>
                  </a:lnTo>
                  <a:lnTo>
                    <a:pt x="98577" y="198399"/>
                  </a:lnTo>
                  <a:lnTo>
                    <a:pt x="98577" y="170891"/>
                  </a:lnTo>
                  <a:close/>
                </a:path>
                <a:path w="511175" h="204470">
                  <a:moveTo>
                    <a:pt x="351853" y="48831"/>
                  </a:moveTo>
                  <a:lnTo>
                    <a:pt x="347853" y="42964"/>
                  </a:lnTo>
                  <a:lnTo>
                    <a:pt x="316623" y="42964"/>
                  </a:lnTo>
                  <a:lnTo>
                    <a:pt x="312013" y="46672"/>
                  </a:lnTo>
                  <a:lnTo>
                    <a:pt x="310134" y="54381"/>
                  </a:lnTo>
                  <a:lnTo>
                    <a:pt x="285102" y="146494"/>
                  </a:lnTo>
                  <a:lnTo>
                    <a:pt x="282943" y="154825"/>
                  </a:lnTo>
                  <a:lnTo>
                    <a:pt x="281698" y="163182"/>
                  </a:lnTo>
                  <a:lnTo>
                    <a:pt x="281076" y="163182"/>
                  </a:lnTo>
                  <a:lnTo>
                    <a:pt x="280162" y="154825"/>
                  </a:lnTo>
                  <a:lnTo>
                    <a:pt x="277698" y="146494"/>
                  </a:lnTo>
                  <a:lnTo>
                    <a:pt x="262610" y="93637"/>
                  </a:lnTo>
                  <a:lnTo>
                    <a:pt x="251409" y="54381"/>
                  </a:lnTo>
                  <a:lnTo>
                    <a:pt x="249555" y="46990"/>
                  </a:lnTo>
                  <a:lnTo>
                    <a:pt x="244906" y="43268"/>
                  </a:lnTo>
                  <a:lnTo>
                    <a:pt x="217728" y="43268"/>
                  </a:lnTo>
                  <a:lnTo>
                    <a:pt x="212788" y="46990"/>
                  </a:lnTo>
                  <a:lnTo>
                    <a:pt x="211239" y="54381"/>
                  </a:lnTo>
                  <a:lnTo>
                    <a:pt x="184645" y="146494"/>
                  </a:lnTo>
                  <a:lnTo>
                    <a:pt x="182511" y="154825"/>
                  </a:lnTo>
                  <a:lnTo>
                    <a:pt x="181254" y="163182"/>
                  </a:lnTo>
                  <a:lnTo>
                    <a:pt x="180657" y="163182"/>
                  </a:lnTo>
                  <a:lnTo>
                    <a:pt x="179400" y="154825"/>
                  </a:lnTo>
                  <a:lnTo>
                    <a:pt x="177546" y="146494"/>
                  </a:lnTo>
                  <a:lnTo>
                    <a:pt x="152196" y="54381"/>
                  </a:lnTo>
                  <a:lnTo>
                    <a:pt x="150723" y="46990"/>
                  </a:lnTo>
                  <a:lnTo>
                    <a:pt x="150660" y="46672"/>
                  </a:lnTo>
                  <a:lnTo>
                    <a:pt x="146011" y="42964"/>
                  </a:lnTo>
                  <a:lnTo>
                    <a:pt x="114490" y="42964"/>
                  </a:lnTo>
                  <a:lnTo>
                    <a:pt x="110185" y="48831"/>
                  </a:lnTo>
                  <a:lnTo>
                    <a:pt x="112649" y="57480"/>
                  </a:lnTo>
                  <a:lnTo>
                    <a:pt x="153314" y="189445"/>
                  </a:lnTo>
                  <a:lnTo>
                    <a:pt x="155524" y="196850"/>
                  </a:lnTo>
                  <a:lnTo>
                    <a:pt x="155613" y="197154"/>
                  </a:lnTo>
                  <a:lnTo>
                    <a:pt x="160248" y="200571"/>
                  </a:lnTo>
                  <a:lnTo>
                    <a:pt x="196710" y="200571"/>
                  </a:lnTo>
                  <a:lnTo>
                    <a:pt x="201345" y="196850"/>
                  </a:lnTo>
                  <a:lnTo>
                    <a:pt x="203123" y="189788"/>
                  </a:lnTo>
                  <a:lnTo>
                    <a:pt x="203200" y="189445"/>
                  </a:lnTo>
                  <a:lnTo>
                    <a:pt x="211137" y="163182"/>
                  </a:lnTo>
                  <a:lnTo>
                    <a:pt x="226999" y="110629"/>
                  </a:lnTo>
                  <a:lnTo>
                    <a:pt x="229489" y="102298"/>
                  </a:lnTo>
                  <a:lnTo>
                    <a:pt x="231025" y="93637"/>
                  </a:lnTo>
                  <a:lnTo>
                    <a:pt x="231635" y="93637"/>
                  </a:lnTo>
                  <a:lnTo>
                    <a:pt x="232892" y="102298"/>
                  </a:lnTo>
                  <a:lnTo>
                    <a:pt x="235318" y="110629"/>
                  </a:lnTo>
                  <a:lnTo>
                    <a:pt x="259143" y="189445"/>
                  </a:lnTo>
                  <a:lnTo>
                    <a:pt x="260997" y="196850"/>
                  </a:lnTo>
                  <a:lnTo>
                    <a:pt x="265938" y="200571"/>
                  </a:lnTo>
                  <a:lnTo>
                    <a:pt x="301802" y="200571"/>
                  </a:lnTo>
                  <a:lnTo>
                    <a:pt x="306743" y="197154"/>
                  </a:lnTo>
                  <a:lnTo>
                    <a:pt x="308902" y="189788"/>
                  </a:lnTo>
                  <a:lnTo>
                    <a:pt x="317042" y="163182"/>
                  </a:lnTo>
                  <a:lnTo>
                    <a:pt x="349364" y="57480"/>
                  </a:lnTo>
                  <a:lnTo>
                    <a:pt x="351853" y="48831"/>
                  </a:lnTo>
                  <a:close/>
                </a:path>
                <a:path w="511175" h="204470">
                  <a:moveTo>
                    <a:pt x="511035" y="114350"/>
                  </a:moveTo>
                  <a:lnTo>
                    <a:pt x="497662" y="68922"/>
                  </a:lnTo>
                  <a:lnTo>
                    <a:pt x="472135" y="45707"/>
                  </a:lnTo>
                  <a:lnTo>
                    <a:pt x="472135" y="103822"/>
                  </a:lnTo>
                  <a:lnTo>
                    <a:pt x="402272" y="103822"/>
                  </a:lnTo>
                  <a:lnTo>
                    <a:pt x="406933" y="89509"/>
                  </a:lnTo>
                  <a:lnTo>
                    <a:pt x="415124" y="78498"/>
                  </a:lnTo>
                  <a:lnTo>
                    <a:pt x="426389" y="71424"/>
                  </a:lnTo>
                  <a:lnTo>
                    <a:pt x="440296" y="68922"/>
                  </a:lnTo>
                  <a:lnTo>
                    <a:pt x="452742" y="71285"/>
                  </a:lnTo>
                  <a:lnTo>
                    <a:pt x="462699" y="78143"/>
                  </a:lnTo>
                  <a:lnTo>
                    <a:pt x="469404" y="89115"/>
                  </a:lnTo>
                  <a:lnTo>
                    <a:pt x="472135" y="103822"/>
                  </a:lnTo>
                  <a:lnTo>
                    <a:pt x="472135" y="45707"/>
                  </a:lnTo>
                  <a:lnTo>
                    <a:pt x="471017" y="44907"/>
                  </a:lnTo>
                  <a:lnTo>
                    <a:pt x="441210" y="39255"/>
                  </a:lnTo>
                  <a:lnTo>
                    <a:pt x="408762" y="45326"/>
                  </a:lnTo>
                  <a:lnTo>
                    <a:pt x="383451" y="62318"/>
                  </a:lnTo>
                  <a:lnTo>
                    <a:pt x="367017" y="88392"/>
                  </a:lnTo>
                  <a:lnTo>
                    <a:pt x="361264" y="121158"/>
                  </a:lnTo>
                  <a:lnTo>
                    <a:pt x="361162" y="121754"/>
                  </a:lnTo>
                  <a:lnTo>
                    <a:pt x="367042" y="153555"/>
                  </a:lnTo>
                  <a:lnTo>
                    <a:pt x="383921" y="179832"/>
                  </a:lnTo>
                  <a:lnTo>
                    <a:pt x="410578" y="197700"/>
                  </a:lnTo>
                  <a:lnTo>
                    <a:pt x="445858" y="204292"/>
                  </a:lnTo>
                  <a:lnTo>
                    <a:pt x="463207" y="202742"/>
                  </a:lnTo>
                  <a:lnTo>
                    <a:pt x="499313" y="188531"/>
                  </a:lnTo>
                  <a:lnTo>
                    <a:pt x="507339" y="178320"/>
                  </a:lnTo>
                  <a:lnTo>
                    <a:pt x="503631" y="171208"/>
                  </a:lnTo>
                  <a:lnTo>
                    <a:pt x="503440" y="170903"/>
                  </a:lnTo>
                  <a:lnTo>
                    <a:pt x="499922" y="165036"/>
                  </a:lnTo>
                  <a:lnTo>
                    <a:pt x="495909" y="157949"/>
                  </a:lnTo>
                  <a:lnTo>
                    <a:pt x="490347" y="156997"/>
                  </a:lnTo>
                  <a:lnTo>
                    <a:pt x="482638" y="160705"/>
                  </a:lnTo>
                  <a:lnTo>
                    <a:pt x="476224" y="164249"/>
                  </a:lnTo>
                  <a:lnTo>
                    <a:pt x="468287" y="167538"/>
                  </a:lnTo>
                  <a:lnTo>
                    <a:pt x="459016" y="169951"/>
                  </a:lnTo>
                  <a:lnTo>
                    <a:pt x="448627" y="170903"/>
                  </a:lnTo>
                  <a:lnTo>
                    <a:pt x="431546" y="168135"/>
                  </a:lnTo>
                  <a:lnTo>
                    <a:pt x="416979" y="159931"/>
                  </a:lnTo>
                  <a:lnTo>
                    <a:pt x="406425" y="146392"/>
                  </a:lnTo>
                  <a:lnTo>
                    <a:pt x="401320" y="127647"/>
                  </a:lnTo>
                  <a:lnTo>
                    <a:pt x="505206" y="127647"/>
                  </a:lnTo>
                  <a:lnTo>
                    <a:pt x="511035" y="121158"/>
                  </a:lnTo>
                  <a:lnTo>
                    <a:pt x="511035" y="114350"/>
                  </a:lnTo>
                  <a:close/>
                </a:path>
              </a:pathLst>
            </a:custGeom>
            <a:solidFill>
              <a:srgbClr val="4F1C27"/>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pic>
          <p:nvPicPr>
            <p:cNvPr id="16" name="object 16"/>
            <p:cNvPicPr/>
            <p:nvPr/>
          </p:nvPicPr>
          <p:blipFill>
            <a:blip r:embed="rId9" cstate="print"/>
            <a:stretch>
              <a:fillRect/>
            </a:stretch>
          </p:blipFill>
          <p:spPr>
            <a:xfrm>
              <a:off x="2402084" y="10573480"/>
              <a:ext cx="270027" cy="223134"/>
            </a:xfrm>
            <a:prstGeom prst="rect">
              <a:avLst/>
            </a:prstGeom>
          </p:spPr>
        </p:pic>
        <p:pic>
          <p:nvPicPr>
            <p:cNvPr id="17" name="object 17"/>
            <p:cNvPicPr/>
            <p:nvPr/>
          </p:nvPicPr>
          <p:blipFill>
            <a:blip r:embed="rId10" cstate="print"/>
            <a:stretch>
              <a:fillRect/>
            </a:stretch>
          </p:blipFill>
          <p:spPr>
            <a:xfrm>
              <a:off x="2691960" y="10573477"/>
              <a:ext cx="149880" cy="165031"/>
            </a:xfrm>
            <a:prstGeom prst="rect">
              <a:avLst/>
            </a:prstGeom>
          </p:spPr>
        </p:pic>
        <p:pic>
          <p:nvPicPr>
            <p:cNvPr id="18" name="object 18"/>
            <p:cNvPicPr/>
            <p:nvPr/>
          </p:nvPicPr>
          <p:blipFill>
            <a:blip r:embed="rId11" cstate="print"/>
            <a:stretch>
              <a:fillRect/>
            </a:stretch>
          </p:blipFill>
          <p:spPr>
            <a:xfrm>
              <a:off x="2869901" y="10573480"/>
              <a:ext cx="148341" cy="161303"/>
            </a:xfrm>
            <a:prstGeom prst="rect">
              <a:avLst/>
            </a:prstGeom>
          </p:spPr>
        </p:pic>
        <p:sp>
          <p:nvSpPr>
            <p:cNvPr id="19" name="object 19"/>
            <p:cNvSpPr/>
            <p:nvPr/>
          </p:nvSpPr>
          <p:spPr>
            <a:xfrm>
              <a:off x="745793" y="10605976"/>
              <a:ext cx="189865" cy="128270"/>
            </a:xfrm>
            <a:custGeom>
              <a:avLst/>
              <a:gdLst/>
              <a:ahLst/>
              <a:cxnLst/>
              <a:rect l="l" t="t" r="r" b="b"/>
              <a:pathLst>
                <a:path w="189865" h="128270">
                  <a:moveTo>
                    <a:pt x="150435" y="0"/>
                  </a:moveTo>
                  <a:lnTo>
                    <a:pt x="0" y="95274"/>
                  </a:lnTo>
                  <a:lnTo>
                    <a:pt x="87568" y="127933"/>
                  </a:lnTo>
                  <a:lnTo>
                    <a:pt x="159115" y="127933"/>
                  </a:lnTo>
                  <a:lnTo>
                    <a:pt x="189795" y="24899"/>
                  </a:lnTo>
                  <a:lnTo>
                    <a:pt x="150435" y="0"/>
                  </a:lnTo>
                  <a:close/>
                </a:path>
              </a:pathLst>
            </a:custGeom>
            <a:solidFill>
              <a:srgbClr val="880B3D"/>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20" name="object 20"/>
            <p:cNvSpPr/>
            <p:nvPr/>
          </p:nvSpPr>
          <p:spPr>
            <a:xfrm>
              <a:off x="896226" y="10569484"/>
              <a:ext cx="57785" cy="61594"/>
            </a:xfrm>
            <a:custGeom>
              <a:avLst/>
              <a:gdLst/>
              <a:ahLst/>
              <a:cxnLst/>
              <a:rect l="l" t="t" r="r" b="b"/>
              <a:pathLst>
                <a:path w="57784" h="61595">
                  <a:moveTo>
                    <a:pt x="57684" y="0"/>
                  </a:moveTo>
                  <a:lnTo>
                    <a:pt x="0" y="36491"/>
                  </a:lnTo>
                  <a:lnTo>
                    <a:pt x="39360" y="61390"/>
                  </a:lnTo>
                  <a:lnTo>
                    <a:pt x="57684" y="0"/>
                  </a:lnTo>
                  <a:close/>
                </a:path>
              </a:pathLst>
            </a:custGeom>
            <a:solidFill>
              <a:srgbClr val="CC0935"/>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21" name="object 21"/>
            <p:cNvSpPr/>
            <p:nvPr/>
          </p:nvSpPr>
          <p:spPr>
            <a:xfrm>
              <a:off x="1113368" y="10445468"/>
              <a:ext cx="90805" cy="94615"/>
            </a:xfrm>
            <a:custGeom>
              <a:avLst/>
              <a:gdLst/>
              <a:ahLst/>
              <a:cxnLst/>
              <a:rect l="l" t="t" r="r" b="b"/>
              <a:pathLst>
                <a:path w="90805" h="94615">
                  <a:moveTo>
                    <a:pt x="36313" y="0"/>
                  </a:moveTo>
                  <a:lnTo>
                    <a:pt x="0" y="22994"/>
                  </a:lnTo>
                  <a:lnTo>
                    <a:pt x="90196" y="94112"/>
                  </a:lnTo>
                  <a:lnTo>
                    <a:pt x="36313" y="0"/>
                  </a:lnTo>
                  <a:close/>
                </a:path>
              </a:pathLst>
            </a:custGeom>
            <a:solidFill>
              <a:srgbClr val="A41023"/>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22" name="object 22"/>
            <p:cNvSpPr/>
            <p:nvPr/>
          </p:nvSpPr>
          <p:spPr>
            <a:xfrm>
              <a:off x="684450" y="10489397"/>
              <a:ext cx="212090" cy="212090"/>
            </a:xfrm>
            <a:custGeom>
              <a:avLst/>
              <a:gdLst/>
              <a:ahLst/>
              <a:cxnLst/>
              <a:rect l="l" t="t" r="r" b="b"/>
              <a:pathLst>
                <a:path w="212090" h="212090">
                  <a:moveTo>
                    <a:pt x="27590" y="0"/>
                  </a:moveTo>
                  <a:lnTo>
                    <a:pt x="0" y="188968"/>
                  </a:lnTo>
                  <a:lnTo>
                    <a:pt x="61338" y="211857"/>
                  </a:lnTo>
                  <a:lnTo>
                    <a:pt x="211773" y="116582"/>
                  </a:lnTo>
                  <a:lnTo>
                    <a:pt x="27590" y="0"/>
                  </a:lnTo>
                  <a:close/>
                </a:path>
              </a:pathLst>
            </a:custGeom>
            <a:solidFill>
              <a:srgbClr val="B90845"/>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23" name="object 23"/>
            <p:cNvSpPr/>
            <p:nvPr/>
          </p:nvSpPr>
          <p:spPr>
            <a:xfrm>
              <a:off x="859352" y="10061167"/>
              <a:ext cx="121920" cy="123189"/>
            </a:xfrm>
            <a:custGeom>
              <a:avLst/>
              <a:gdLst/>
              <a:ahLst/>
              <a:cxnLst/>
              <a:rect l="l" t="t" r="r" b="b"/>
              <a:pathLst>
                <a:path w="121919" h="123190">
                  <a:moveTo>
                    <a:pt x="70301" y="0"/>
                  </a:moveTo>
                  <a:lnTo>
                    <a:pt x="0" y="122781"/>
                  </a:lnTo>
                  <a:lnTo>
                    <a:pt x="121336" y="89138"/>
                  </a:lnTo>
                  <a:lnTo>
                    <a:pt x="70301" y="0"/>
                  </a:lnTo>
                  <a:close/>
                </a:path>
              </a:pathLst>
            </a:custGeom>
            <a:solidFill>
              <a:srgbClr val="EE7203"/>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24" name="object 24"/>
            <p:cNvSpPr/>
            <p:nvPr/>
          </p:nvSpPr>
          <p:spPr>
            <a:xfrm>
              <a:off x="1170973" y="10614784"/>
              <a:ext cx="144145" cy="119380"/>
            </a:xfrm>
            <a:custGeom>
              <a:avLst/>
              <a:gdLst/>
              <a:ahLst/>
              <a:cxnLst/>
              <a:rect l="l" t="t" r="r" b="b"/>
              <a:pathLst>
                <a:path w="144144" h="119379">
                  <a:moveTo>
                    <a:pt x="75641" y="0"/>
                  </a:moveTo>
                  <a:lnTo>
                    <a:pt x="0" y="119127"/>
                  </a:lnTo>
                  <a:lnTo>
                    <a:pt x="143859" y="119127"/>
                  </a:lnTo>
                  <a:lnTo>
                    <a:pt x="75641" y="0"/>
                  </a:lnTo>
                  <a:close/>
                </a:path>
              </a:pathLst>
            </a:custGeom>
            <a:solidFill>
              <a:srgbClr val="8F0A26"/>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25" name="object 25"/>
            <p:cNvSpPr/>
            <p:nvPr/>
          </p:nvSpPr>
          <p:spPr>
            <a:xfrm>
              <a:off x="935591" y="10468465"/>
              <a:ext cx="311150" cy="266065"/>
            </a:xfrm>
            <a:custGeom>
              <a:avLst/>
              <a:gdLst/>
              <a:ahLst/>
              <a:cxnLst/>
              <a:rect l="l" t="t" r="r" b="b"/>
              <a:pathLst>
                <a:path w="311150" h="266065">
                  <a:moveTo>
                    <a:pt x="177774" y="0"/>
                  </a:moveTo>
                  <a:lnTo>
                    <a:pt x="18313" y="101012"/>
                  </a:lnTo>
                  <a:lnTo>
                    <a:pt x="0" y="162413"/>
                  </a:lnTo>
                  <a:lnTo>
                    <a:pt x="162738" y="265447"/>
                  </a:lnTo>
                  <a:lnTo>
                    <a:pt x="235385" y="265447"/>
                  </a:lnTo>
                  <a:lnTo>
                    <a:pt x="311016" y="146320"/>
                  </a:lnTo>
                  <a:lnTo>
                    <a:pt x="267970" y="71118"/>
                  </a:lnTo>
                  <a:lnTo>
                    <a:pt x="177774" y="0"/>
                  </a:lnTo>
                  <a:close/>
                </a:path>
              </a:pathLst>
            </a:custGeom>
            <a:solidFill>
              <a:srgbClr val="AE1122"/>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26" name="object 26"/>
            <p:cNvSpPr/>
            <p:nvPr/>
          </p:nvSpPr>
          <p:spPr>
            <a:xfrm>
              <a:off x="904907" y="10630878"/>
              <a:ext cx="193675" cy="103505"/>
            </a:xfrm>
            <a:custGeom>
              <a:avLst/>
              <a:gdLst/>
              <a:ahLst/>
              <a:cxnLst/>
              <a:rect l="l" t="t" r="r" b="b"/>
              <a:pathLst>
                <a:path w="193675" h="103504">
                  <a:moveTo>
                    <a:pt x="30679" y="0"/>
                  </a:moveTo>
                  <a:lnTo>
                    <a:pt x="0" y="103033"/>
                  </a:lnTo>
                  <a:lnTo>
                    <a:pt x="193428" y="103033"/>
                  </a:lnTo>
                  <a:lnTo>
                    <a:pt x="30679" y="0"/>
                  </a:lnTo>
                  <a:close/>
                </a:path>
              </a:pathLst>
            </a:custGeom>
            <a:solidFill>
              <a:srgbClr val="CC0935"/>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27" name="object 27"/>
            <p:cNvSpPr/>
            <p:nvPr/>
          </p:nvSpPr>
          <p:spPr>
            <a:xfrm>
              <a:off x="953911" y="10385830"/>
              <a:ext cx="160020" cy="184150"/>
            </a:xfrm>
            <a:custGeom>
              <a:avLst/>
              <a:gdLst/>
              <a:ahLst/>
              <a:cxnLst/>
              <a:rect l="l" t="t" r="r" b="b"/>
              <a:pathLst>
                <a:path w="160019" h="184150">
                  <a:moveTo>
                    <a:pt x="54678" y="0"/>
                  </a:moveTo>
                  <a:lnTo>
                    <a:pt x="0" y="183648"/>
                  </a:lnTo>
                  <a:lnTo>
                    <a:pt x="159461" y="82636"/>
                  </a:lnTo>
                  <a:lnTo>
                    <a:pt x="54678" y="0"/>
                  </a:lnTo>
                  <a:close/>
                </a:path>
              </a:pathLst>
            </a:custGeom>
            <a:solidFill>
              <a:srgbClr val="D70926"/>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28" name="object 28"/>
            <p:cNvSpPr/>
            <p:nvPr/>
          </p:nvSpPr>
          <p:spPr>
            <a:xfrm>
              <a:off x="691797" y="10424811"/>
              <a:ext cx="29845" cy="64769"/>
            </a:xfrm>
            <a:custGeom>
              <a:avLst/>
              <a:gdLst/>
              <a:ahLst/>
              <a:cxnLst/>
              <a:rect l="l" t="t" r="r" b="b"/>
              <a:pathLst>
                <a:path w="29845" h="64770">
                  <a:moveTo>
                    <a:pt x="29653" y="0"/>
                  </a:moveTo>
                  <a:lnTo>
                    <a:pt x="0" y="51757"/>
                  </a:lnTo>
                  <a:lnTo>
                    <a:pt x="20240" y="64584"/>
                  </a:lnTo>
                  <a:lnTo>
                    <a:pt x="29653" y="0"/>
                  </a:lnTo>
                  <a:close/>
                </a:path>
              </a:pathLst>
            </a:custGeom>
            <a:solidFill>
              <a:srgbClr val="E73B2B"/>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29" name="object 29"/>
            <p:cNvSpPr/>
            <p:nvPr/>
          </p:nvSpPr>
          <p:spPr>
            <a:xfrm>
              <a:off x="676335" y="10678365"/>
              <a:ext cx="69850" cy="55880"/>
            </a:xfrm>
            <a:custGeom>
              <a:avLst/>
              <a:gdLst/>
              <a:ahLst/>
              <a:cxnLst/>
              <a:rect l="l" t="t" r="r" b="b"/>
              <a:pathLst>
                <a:path w="69850" h="55879">
                  <a:moveTo>
                    <a:pt x="8114" y="0"/>
                  </a:moveTo>
                  <a:lnTo>
                    <a:pt x="0" y="55548"/>
                  </a:lnTo>
                  <a:lnTo>
                    <a:pt x="17905" y="55548"/>
                  </a:lnTo>
                  <a:lnTo>
                    <a:pt x="69453" y="22889"/>
                  </a:lnTo>
                  <a:lnTo>
                    <a:pt x="8114" y="0"/>
                  </a:lnTo>
                  <a:close/>
                </a:path>
              </a:pathLst>
            </a:custGeom>
            <a:solidFill>
              <a:srgbClr val="E50051"/>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30" name="object 30"/>
            <p:cNvSpPr/>
            <p:nvPr/>
          </p:nvSpPr>
          <p:spPr>
            <a:xfrm>
              <a:off x="955075" y="10329370"/>
              <a:ext cx="70485" cy="56515"/>
            </a:xfrm>
            <a:custGeom>
              <a:avLst/>
              <a:gdLst/>
              <a:ahLst/>
              <a:cxnLst/>
              <a:rect l="l" t="t" r="r" b="b"/>
              <a:pathLst>
                <a:path w="70484" h="56515">
                  <a:moveTo>
                    <a:pt x="70353" y="0"/>
                  </a:moveTo>
                  <a:lnTo>
                    <a:pt x="0" y="14250"/>
                  </a:lnTo>
                  <a:lnTo>
                    <a:pt x="53506" y="56459"/>
                  </a:lnTo>
                  <a:lnTo>
                    <a:pt x="70353" y="0"/>
                  </a:lnTo>
                  <a:close/>
                </a:path>
              </a:pathLst>
            </a:custGeom>
            <a:solidFill>
              <a:srgbClr val="D70926"/>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31" name="object 31"/>
            <p:cNvSpPr/>
            <p:nvPr/>
          </p:nvSpPr>
          <p:spPr>
            <a:xfrm>
              <a:off x="694235" y="10701253"/>
              <a:ext cx="139700" cy="33020"/>
            </a:xfrm>
            <a:custGeom>
              <a:avLst/>
              <a:gdLst/>
              <a:ahLst/>
              <a:cxnLst/>
              <a:rect l="l" t="t" r="r" b="b"/>
              <a:pathLst>
                <a:path w="139700" h="33020">
                  <a:moveTo>
                    <a:pt x="51558" y="0"/>
                  </a:moveTo>
                  <a:lnTo>
                    <a:pt x="0" y="32658"/>
                  </a:lnTo>
                  <a:lnTo>
                    <a:pt x="139126" y="32658"/>
                  </a:lnTo>
                  <a:lnTo>
                    <a:pt x="51558" y="0"/>
                  </a:lnTo>
                  <a:close/>
                </a:path>
              </a:pathLst>
            </a:custGeom>
            <a:solidFill>
              <a:srgbClr val="6F1231"/>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32" name="object 32"/>
            <p:cNvSpPr/>
            <p:nvPr/>
          </p:nvSpPr>
          <p:spPr>
            <a:xfrm>
              <a:off x="544490" y="10645114"/>
              <a:ext cx="140335" cy="88900"/>
            </a:xfrm>
            <a:custGeom>
              <a:avLst/>
              <a:gdLst/>
              <a:ahLst/>
              <a:cxnLst/>
              <a:rect l="l" t="t" r="r" b="b"/>
              <a:pathLst>
                <a:path w="140334" h="88900">
                  <a:moveTo>
                    <a:pt x="50836" y="0"/>
                  </a:moveTo>
                  <a:lnTo>
                    <a:pt x="0" y="88803"/>
                  </a:lnTo>
                  <a:lnTo>
                    <a:pt x="131849" y="88803"/>
                  </a:lnTo>
                  <a:lnTo>
                    <a:pt x="139964" y="33255"/>
                  </a:lnTo>
                  <a:lnTo>
                    <a:pt x="50836" y="0"/>
                  </a:lnTo>
                  <a:close/>
                </a:path>
              </a:pathLst>
            </a:custGeom>
            <a:solidFill>
              <a:srgbClr val="E94884"/>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33" name="object 33"/>
            <p:cNvSpPr/>
            <p:nvPr/>
          </p:nvSpPr>
          <p:spPr>
            <a:xfrm>
              <a:off x="595323" y="10476575"/>
              <a:ext cx="116839" cy="201930"/>
            </a:xfrm>
            <a:custGeom>
              <a:avLst/>
              <a:gdLst/>
              <a:ahLst/>
              <a:cxnLst/>
              <a:rect l="l" t="t" r="r" b="b"/>
              <a:pathLst>
                <a:path w="116840" h="201929">
                  <a:moveTo>
                    <a:pt x="96478" y="0"/>
                  </a:moveTo>
                  <a:lnTo>
                    <a:pt x="0" y="168539"/>
                  </a:lnTo>
                  <a:lnTo>
                    <a:pt x="89128" y="201784"/>
                  </a:lnTo>
                  <a:lnTo>
                    <a:pt x="116718" y="12816"/>
                  </a:lnTo>
                  <a:lnTo>
                    <a:pt x="96478" y="0"/>
                  </a:lnTo>
                  <a:close/>
                </a:path>
              </a:pathLst>
            </a:custGeom>
            <a:solidFill>
              <a:srgbClr val="E50051"/>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34" name="object 34"/>
            <p:cNvSpPr/>
            <p:nvPr/>
          </p:nvSpPr>
          <p:spPr>
            <a:xfrm>
              <a:off x="712042" y="10343616"/>
              <a:ext cx="296545" cy="262890"/>
            </a:xfrm>
            <a:custGeom>
              <a:avLst/>
              <a:gdLst/>
              <a:ahLst/>
              <a:cxnLst/>
              <a:rect l="l" t="t" r="r" b="b"/>
              <a:pathLst>
                <a:path w="296544" h="262890">
                  <a:moveTo>
                    <a:pt x="243039" y="0"/>
                  </a:moveTo>
                  <a:lnTo>
                    <a:pt x="31297" y="42982"/>
                  </a:lnTo>
                  <a:lnTo>
                    <a:pt x="9402" y="81191"/>
                  </a:lnTo>
                  <a:lnTo>
                    <a:pt x="0" y="145775"/>
                  </a:lnTo>
                  <a:lnTo>
                    <a:pt x="184182" y="262358"/>
                  </a:lnTo>
                  <a:lnTo>
                    <a:pt x="241866" y="225867"/>
                  </a:lnTo>
                  <a:lnTo>
                    <a:pt x="296545" y="42208"/>
                  </a:lnTo>
                  <a:lnTo>
                    <a:pt x="243039" y="0"/>
                  </a:lnTo>
                  <a:close/>
                </a:path>
              </a:pathLst>
            </a:custGeom>
            <a:solidFill>
              <a:srgbClr val="E62A32"/>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pic>
          <p:nvPicPr>
            <p:cNvPr id="35" name="object 35"/>
            <p:cNvPicPr/>
            <p:nvPr/>
          </p:nvPicPr>
          <p:blipFill>
            <a:blip r:embed="rId12" cstate="print"/>
            <a:stretch>
              <a:fillRect/>
            </a:stretch>
          </p:blipFill>
          <p:spPr>
            <a:xfrm>
              <a:off x="743344" y="10150314"/>
              <a:ext cx="406335" cy="318149"/>
            </a:xfrm>
            <a:prstGeom prst="rect">
              <a:avLst/>
            </a:prstGeom>
          </p:spPr>
        </p:pic>
      </p:grpSp>
      <p:pic>
        <p:nvPicPr>
          <p:cNvPr id="3" name="Graphic 2" descr="Dubbeltikken met effen opvulling">
            <a:hlinkClick r:id="rId13"/>
            <a:extLst>
              <a:ext uri="{FF2B5EF4-FFF2-40B4-BE49-F238E27FC236}">
                <a16:creationId xmlns:a16="http://schemas.microsoft.com/office/drawing/2014/main" id="{3AA5E11F-1C14-8747-BDD2-D7008C91593C}"/>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rot="19318889">
            <a:off x="10898121" y="668423"/>
            <a:ext cx="557227" cy="557227"/>
          </a:xfrm>
          <a:prstGeom prst="rect">
            <a:avLst/>
          </a:prstGeom>
        </p:spPr>
      </p:pic>
      <p:pic>
        <p:nvPicPr>
          <p:cNvPr id="36" name="Afbeelding 35">
            <a:extLst>
              <a:ext uri="{FF2B5EF4-FFF2-40B4-BE49-F238E27FC236}">
                <a16:creationId xmlns:a16="http://schemas.microsoft.com/office/drawing/2014/main" id="{19647182-76FD-07BD-7140-1B0D6DE2B789}"/>
              </a:ext>
            </a:extLst>
          </p:cNvPr>
          <p:cNvPicPr>
            <a:picLocks noChangeAspect="1"/>
          </p:cNvPicPr>
          <p:nvPr/>
        </p:nvPicPr>
        <p:blipFill>
          <a:blip r:embed="rId16"/>
          <a:stretch>
            <a:fillRect/>
          </a:stretch>
        </p:blipFill>
        <p:spPr>
          <a:xfrm>
            <a:off x="5582745" y="4147220"/>
            <a:ext cx="3601648" cy="2502030"/>
          </a:xfrm>
          <a:prstGeom prst="rect">
            <a:avLst/>
          </a:prstGeom>
        </p:spPr>
      </p:pic>
      <p:pic>
        <p:nvPicPr>
          <p:cNvPr id="38" name="Afbeelding 37">
            <a:extLst>
              <a:ext uri="{FF2B5EF4-FFF2-40B4-BE49-F238E27FC236}">
                <a16:creationId xmlns:a16="http://schemas.microsoft.com/office/drawing/2014/main" id="{A6B2AD61-F870-3696-C3A6-22E82017A88A}"/>
              </a:ext>
            </a:extLst>
          </p:cNvPr>
          <p:cNvPicPr>
            <a:picLocks noChangeAspect="1"/>
          </p:cNvPicPr>
          <p:nvPr/>
        </p:nvPicPr>
        <p:blipFill>
          <a:blip r:embed="rId17"/>
          <a:srcRect r="194" b="21028"/>
          <a:stretch/>
        </p:blipFill>
        <p:spPr>
          <a:xfrm>
            <a:off x="5584003" y="2195248"/>
            <a:ext cx="5368435" cy="1764073"/>
          </a:xfrm>
          <a:prstGeom prst="rect">
            <a:avLst/>
          </a:prstGeom>
        </p:spPr>
      </p:pic>
      <p:sp>
        <p:nvSpPr>
          <p:cNvPr id="39" name="Tekstvak 38">
            <a:extLst>
              <a:ext uri="{FF2B5EF4-FFF2-40B4-BE49-F238E27FC236}">
                <a16:creationId xmlns:a16="http://schemas.microsoft.com/office/drawing/2014/main" id="{82714A31-33E3-464E-F46C-A7477E0BEF5D}"/>
              </a:ext>
            </a:extLst>
          </p:cNvPr>
          <p:cNvSpPr txBox="1"/>
          <p:nvPr/>
        </p:nvSpPr>
        <p:spPr>
          <a:xfrm>
            <a:off x="622328" y="1468937"/>
            <a:ext cx="10529073" cy="954107"/>
          </a:xfrm>
          <a:prstGeom prst="rect">
            <a:avLst/>
          </a:prstGeom>
          <a:noFill/>
        </p:spPr>
        <p:txBody>
          <a:bodyPr wrap="square" lIns="91440" tIns="45720" rIns="91440" bIns="45720" rtlCol="0" anchor="t">
            <a:spAutoFit/>
          </a:bodyPr>
          <a:lstStyle/>
          <a:p>
            <a:r>
              <a:rPr lang="nl-BE" sz="2000">
                <a:solidFill>
                  <a:srgbClr val="262626"/>
                </a:solidFill>
                <a:latin typeface="Museo Sans 300"/>
              </a:rPr>
              <a:t>Inheemse nachtvlinder, brandharen van de rups kunnen last aan ogen en luchtwegen veroorzaken</a:t>
            </a:r>
          </a:p>
          <a:p>
            <a:endParaRPr lang="nl-BE">
              <a:solidFill>
                <a:schemeClr val="accent2">
                  <a:lumMod val="49000"/>
                </a:schemeClr>
              </a:solidFill>
              <a:latin typeface="Museo 700"/>
            </a:endParaRPr>
          </a:p>
          <a:p>
            <a:endParaRPr lang="nl-BE">
              <a:solidFill>
                <a:schemeClr val="accent2">
                  <a:lumMod val="49000"/>
                </a:schemeClr>
              </a:solidFill>
              <a:latin typeface="Museo 700"/>
            </a:endParaRPr>
          </a:p>
        </p:txBody>
      </p:sp>
      <p:sp>
        <p:nvSpPr>
          <p:cNvPr id="4" name="TextBox 3">
            <a:extLst>
              <a:ext uri="{FF2B5EF4-FFF2-40B4-BE49-F238E27FC236}">
                <a16:creationId xmlns:a16="http://schemas.microsoft.com/office/drawing/2014/main" id="{BC84EBC0-151E-9CC3-7DDF-180A93B2DADF}"/>
              </a:ext>
            </a:extLst>
          </p:cNvPr>
          <p:cNvSpPr txBox="1"/>
          <p:nvPr/>
        </p:nvSpPr>
        <p:spPr>
          <a:xfrm>
            <a:off x="643003" y="5121058"/>
            <a:ext cx="2743200"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a:p>
            <a:r>
              <a:rPr lang="en-US" sz="1100">
                <a:solidFill>
                  <a:srgbClr val="2A3435"/>
                </a:solidFill>
                <a:latin typeface="Muli"/>
              </a:rPr>
              <a:t>© Provincie Antwerpen</a:t>
            </a:r>
          </a:p>
        </p:txBody>
      </p:sp>
      <p:pic>
        <p:nvPicPr>
          <p:cNvPr id="37" name="Picture 36">
            <a:extLst>
              <a:ext uri="{FF2B5EF4-FFF2-40B4-BE49-F238E27FC236}">
                <a16:creationId xmlns:a16="http://schemas.microsoft.com/office/drawing/2014/main" id="{FF7D2FB7-E910-4AAD-1993-E7D85BAC76D4}"/>
              </a:ext>
            </a:extLst>
          </p:cNvPr>
          <p:cNvPicPr>
            <a:picLocks noChangeAspect="1"/>
          </p:cNvPicPr>
          <p:nvPr/>
        </p:nvPicPr>
        <p:blipFill>
          <a:blip r:embed="rId18"/>
          <a:stretch>
            <a:fillRect/>
          </a:stretch>
        </p:blipFill>
        <p:spPr>
          <a:xfrm>
            <a:off x="732772" y="2196230"/>
            <a:ext cx="4244236" cy="3196225"/>
          </a:xfrm>
          <a:prstGeom prst="rect">
            <a:avLst/>
          </a:prstGeom>
        </p:spPr>
      </p:pic>
    </p:spTree>
    <p:extLst>
      <p:ext uri="{BB962C8B-B14F-4D97-AF65-F5344CB8AC3E}">
        <p14:creationId xmlns:p14="http://schemas.microsoft.com/office/powerpoint/2010/main" val="39212819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sz="half" idx="2"/>
          </p:nvPr>
        </p:nvSpPr>
        <p:spPr>
          <a:xfrm>
            <a:off x="650850" y="757546"/>
            <a:ext cx="9519976" cy="522333"/>
          </a:xfrm>
          <a:prstGeom prst="rect">
            <a:avLst/>
          </a:prstGeom>
        </p:spPr>
        <p:txBody>
          <a:bodyPr vert="horz" wrap="square" lIns="0" tIns="6931" rIns="0" bIns="0" rtlCol="0" anchor="t">
            <a:spAutoFit/>
          </a:bodyPr>
          <a:lstStyle/>
          <a:p>
            <a:pPr marL="7620" marR="2540">
              <a:lnSpc>
                <a:spcPct val="100699"/>
              </a:lnSpc>
              <a:spcBef>
                <a:spcPts val="55"/>
              </a:spcBef>
            </a:pPr>
            <a:r>
              <a:rPr lang="nl-BE" sz="3400">
                <a:ea typeface="ＭＳ Ｐゴシック"/>
              </a:rPr>
              <a:t>Invasieve uitheemse soorten</a:t>
            </a:r>
            <a:endParaRPr lang="nl-BE" spc="-12"/>
          </a:p>
        </p:txBody>
      </p:sp>
      <p:grpSp>
        <p:nvGrpSpPr>
          <p:cNvPr id="5" name="object 5"/>
          <p:cNvGrpSpPr/>
          <p:nvPr/>
        </p:nvGrpSpPr>
        <p:grpSpPr>
          <a:xfrm>
            <a:off x="428" y="5673410"/>
            <a:ext cx="12191144" cy="1184459"/>
            <a:chOff x="0" y="9355874"/>
            <a:chExt cx="20104100" cy="1953260"/>
          </a:xfrm>
        </p:grpSpPr>
        <p:sp>
          <p:nvSpPr>
            <p:cNvPr id="6" name="object 6"/>
            <p:cNvSpPr/>
            <p:nvPr/>
          </p:nvSpPr>
          <p:spPr>
            <a:xfrm>
              <a:off x="0" y="9355874"/>
              <a:ext cx="20104100" cy="1953260"/>
            </a:xfrm>
            <a:custGeom>
              <a:avLst/>
              <a:gdLst/>
              <a:ahLst/>
              <a:cxnLst/>
              <a:rect l="l" t="t" r="r" b="b"/>
              <a:pathLst>
                <a:path w="20104100" h="1953259">
                  <a:moveTo>
                    <a:pt x="0" y="0"/>
                  </a:moveTo>
                  <a:lnTo>
                    <a:pt x="0" y="1952681"/>
                  </a:lnTo>
                  <a:lnTo>
                    <a:pt x="20104100" y="1952681"/>
                  </a:lnTo>
                  <a:lnTo>
                    <a:pt x="20104100" y="1084015"/>
                  </a:lnTo>
                  <a:lnTo>
                    <a:pt x="0" y="0"/>
                  </a:lnTo>
                  <a:close/>
                </a:path>
              </a:pathLst>
            </a:custGeom>
            <a:solidFill>
              <a:srgbClr val="FFFFFF"/>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pic>
          <p:nvPicPr>
            <p:cNvPr id="7" name="object 7"/>
            <p:cNvPicPr/>
            <p:nvPr/>
          </p:nvPicPr>
          <p:blipFill>
            <a:blip r:embed="rId2" cstate="print"/>
            <a:stretch>
              <a:fillRect/>
            </a:stretch>
          </p:blipFill>
          <p:spPr>
            <a:xfrm>
              <a:off x="1505250" y="10227988"/>
              <a:ext cx="154225" cy="219427"/>
            </a:xfrm>
            <a:prstGeom prst="rect">
              <a:avLst/>
            </a:prstGeom>
          </p:spPr>
        </p:pic>
        <p:pic>
          <p:nvPicPr>
            <p:cNvPr id="8" name="object 8"/>
            <p:cNvPicPr/>
            <p:nvPr/>
          </p:nvPicPr>
          <p:blipFill>
            <a:blip r:embed="rId3" cstate="print"/>
            <a:stretch>
              <a:fillRect/>
            </a:stretch>
          </p:blipFill>
          <p:spPr>
            <a:xfrm>
              <a:off x="1682349" y="10227998"/>
              <a:ext cx="493150" cy="223125"/>
            </a:xfrm>
            <a:prstGeom prst="rect">
              <a:avLst/>
            </a:prstGeom>
          </p:spPr>
        </p:pic>
        <p:pic>
          <p:nvPicPr>
            <p:cNvPr id="9" name="object 9"/>
            <p:cNvPicPr/>
            <p:nvPr/>
          </p:nvPicPr>
          <p:blipFill>
            <a:blip r:embed="rId4" cstate="print"/>
            <a:stretch>
              <a:fillRect/>
            </a:stretch>
          </p:blipFill>
          <p:spPr>
            <a:xfrm>
              <a:off x="2212080" y="10286101"/>
              <a:ext cx="148330" cy="161314"/>
            </a:xfrm>
            <a:prstGeom prst="rect">
              <a:avLst/>
            </a:prstGeom>
          </p:spPr>
        </p:pic>
        <p:pic>
          <p:nvPicPr>
            <p:cNvPr id="10" name="object 10"/>
            <p:cNvPicPr/>
            <p:nvPr/>
          </p:nvPicPr>
          <p:blipFill>
            <a:blip r:embed="rId5" cstate="print"/>
            <a:stretch>
              <a:fillRect/>
            </a:stretch>
          </p:blipFill>
          <p:spPr>
            <a:xfrm>
              <a:off x="2386686" y="10286103"/>
              <a:ext cx="148676" cy="165021"/>
            </a:xfrm>
            <a:prstGeom prst="rect">
              <a:avLst/>
            </a:prstGeom>
          </p:spPr>
        </p:pic>
        <p:sp>
          <p:nvSpPr>
            <p:cNvPr id="11" name="object 11"/>
            <p:cNvSpPr/>
            <p:nvPr/>
          </p:nvSpPr>
          <p:spPr>
            <a:xfrm>
              <a:off x="2558160" y="10227998"/>
              <a:ext cx="39370" cy="219710"/>
            </a:xfrm>
            <a:custGeom>
              <a:avLst/>
              <a:gdLst/>
              <a:ahLst/>
              <a:cxnLst/>
              <a:rect l="l" t="t" r="r" b="b"/>
              <a:pathLst>
                <a:path w="39369" h="219709">
                  <a:moveTo>
                    <a:pt x="34606" y="61809"/>
                  </a:moveTo>
                  <a:lnTo>
                    <a:pt x="4314" y="61809"/>
                  </a:lnTo>
                  <a:lnTo>
                    <a:pt x="0" y="66448"/>
                  </a:lnTo>
                  <a:lnTo>
                    <a:pt x="0" y="215082"/>
                  </a:lnTo>
                  <a:lnTo>
                    <a:pt x="4314" y="219417"/>
                  </a:lnTo>
                  <a:lnTo>
                    <a:pt x="34606" y="219417"/>
                  </a:lnTo>
                  <a:lnTo>
                    <a:pt x="38930" y="215082"/>
                  </a:lnTo>
                  <a:lnTo>
                    <a:pt x="38930" y="66448"/>
                  </a:lnTo>
                  <a:lnTo>
                    <a:pt x="34606" y="61809"/>
                  </a:lnTo>
                  <a:close/>
                </a:path>
                <a:path w="39369" h="219709">
                  <a:moveTo>
                    <a:pt x="34606" y="0"/>
                  </a:moveTo>
                  <a:lnTo>
                    <a:pt x="4314" y="0"/>
                  </a:lnTo>
                  <a:lnTo>
                    <a:pt x="0" y="4628"/>
                  </a:lnTo>
                  <a:lnTo>
                    <a:pt x="0" y="30585"/>
                  </a:lnTo>
                  <a:lnTo>
                    <a:pt x="4314" y="34909"/>
                  </a:lnTo>
                  <a:lnTo>
                    <a:pt x="34606" y="34909"/>
                  </a:lnTo>
                  <a:lnTo>
                    <a:pt x="39234" y="30585"/>
                  </a:lnTo>
                  <a:lnTo>
                    <a:pt x="39234" y="4628"/>
                  </a:lnTo>
                  <a:lnTo>
                    <a:pt x="34606" y="0"/>
                  </a:lnTo>
                  <a:close/>
                </a:path>
              </a:pathLst>
            </a:custGeom>
            <a:solidFill>
              <a:srgbClr val="4F1C27"/>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pic>
          <p:nvPicPr>
            <p:cNvPr id="12" name="object 12"/>
            <p:cNvPicPr/>
            <p:nvPr/>
          </p:nvPicPr>
          <p:blipFill>
            <a:blip r:embed="rId6" cstate="print"/>
            <a:stretch>
              <a:fillRect/>
            </a:stretch>
          </p:blipFill>
          <p:spPr>
            <a:xfrm>
              <a:off x="2624987" y="10286103"/>
              <a:ext cx="149880" cy="165021"/>
            </a:xfrm>
            <a:prstGeom prst="rect">
              <a:avLst/>
            </a:prstGeom>
          </p:spPr>
        </p:pic>
        <p:pic>
          <p:nvPicPr>
            <p:cNvPr id="13" name="object 13"/>
            <p:cNvPicPr/>
            <p:nvPr/>
          </p:nvPicPr>
          <p:blipFill>
            <a:blip r:embed="rId7" cstate="print"/>
            <a:stretch>
              <a:fillRect/>
            </a:stretch>
          </p:blipFill>
          <p:spPr>
            <a:xfrm>
              <a:off x="1481785" y="10515363"/>
              <a:ext cx="192214" cy="219417"/>
            </a:xfrm>
            <a:prstGeom prst="rect">
              <a:avLst/>
            </a:prstGeom>
          </p:spPr>
        </p:pic>
        <p:pic>
          <p:nvPicPr>
            <p:cNvPr id="14" name="object 14"/>
            <p:cNvPicPr/>
            <p:nvPr/>
          </p:nvPicPr>
          <p:blipFill>
            <a:blip r:embed="rId8" cstate="print"/>
            <a:stretch>
              <a:fillRect/>
            </a:stretch>
          </p:blipFill>
          <p:spPr>
            <a:xfrm>
              <a:off x="1695208" y="10573480"/>
              <a:ext cx="148288" cy="161303"/>
            </a:xfrm>
            <a:prstGeom prst="rect">
              <a:avLst/>
            </a:prstGeom>
          </p:spPr>
        </p:pic>
        <p:sp>
          <p:nvSpPr>
            <p:cNvPr id="15" name="object 15"/>
            <p:cNvSpPr/>
            <p:nvPr/>
          </p:nvSpPr>
          <p:spPr>
            <a:xfrm>
              <a:off x="1862963" y="10534224"/>
              <a:ext cx="511175" cy="204470"/>
            </a:xfrm>
            <a:custGeom>
              <a:avLst/>
              <a:gdLst/>
              <a:ahLst/>
              <a:cxnLst/>
              <a:rect l="l" t="t" r="r" b="b"/>
              <a:pathLst>
                <a:path w="511175" h="204470">
                  <a:moveTo>
                    <a:pt x="98577" y="170891"/>
                  </a:moveTo>
                  <a:lnTo>
                    <a:pt x="95186" y="167817"/>
                  </a:lnTo>
                  <a:lnTo>
                    <a:pt x="85636" y="166878"/>
                  </a:lnTo>
                  <a:lnTo>
                    <a:pt x="77101" y="165074"/>
                  </a:lnTo>
                  <a:lnTo>
                    <a:pt x="68884" y="160553"/>
                  </a:lnTo>
                  <a:lnTo>
                    <a:pt x="62712" y="151853"/>
                  </a:lnTo>
                  <a:lnTo>
                    <a:pt x="60274" y="137528"/>
                  </a:lnTo>
                  <a:lnTo>
                    <a:pt x="60274" y="76327"/>
                  </a:lnTo>
                  <a:lnTo>
                    <a:pt x="91465" y="76327"/>
                  </a:lnTo>
                  <a:lnTo>
                    <a:pt x="96113" y="72021"/>
                  </a:lnTo>
                  <a:lnTo>
                    <a:pt x="96113" y="49758"/>
                  </a:lnTo>
                  <a:lnTo>
                    <a:pt x="91465" y="45123"/>
                  </a:lnTo>
                  <a:lnTo>
                    <a:pt x="60274" y="45123"/>
                  </a:lnTo>
                  <a:lnTo>
                    <a:pt x="60274" y="4635"/>
                  </a:lnTo>
                  <a:lnTo>
                    <a:pt x="55626" y="0"/>
                  </a:lnTo>
                  <a:lnTo>
                    <a:pt x="26581" y="0"/>
                  </a:lnTo>
                  <a:lnTo>
                    <a:pt x="21920" y="4635"/>
                  </a:lnTo>
                  <a:lnTo>
                    <a:pt x="21920" y="45123"/>
                  </a:lnTo>
                  <a:lnTo>
                    <a:pt x="4330" y="45123"/>
                  </a:lnTo>
                  <a:lnTo>
                    <a:pt x="0" y="49758"/>
                  </a:lnTo>
                  <a:lnTo>
                    <a:pt x="0" y="72021"/>
                  </a:lnTo>
                  <a:lnTo>
                    <a:pt x="4330" y="76327"/>
                  </a:lnTo>
                  <a:lnTo>
                    <a:pt x="21005" y="76327"/>
                  </a:lnTo>
                  <a:lnTo>
                    <a:pt x="21005" y="144322"/>
                  </a:lnTo>
                  <a:lnTo>
                    <a:pt x="26657" y="171348"/>
                  </a:lnTo>
                  <a:lnTo>
                    <a:pt x="41211" y="189217"/>
                  </a:lnTo>
                  <a:lnTo>
                    <a:pt x="61036" y="199072"/>
                  </a:lnTo>
                  <a:lnTo>
                    <a:pt x="82499" y="202107"/>
                  </a:lnTo>
                  <a:lnTo>
                    <a:pt x="93332" y="202107"/>
                  </a:lnTo>
                  <a:lnTo>
                    <a:pt x="98577" y="198399"/>
                  </a:lnTo>
                  <a:lnTo>
                    <a:pt x="98577" y="170891"/>
                  </a:lnTo>
                  <a:close/>
                </a:path>
                <a:path w="511175" h="204470">
                  <a:moveTo>
                    <a:pt x="351853" y="48831"/>
                  </a:moveTo>
                  <a:lnTo>
                    <a:pt x="347853" y="42964"/>
                  </a:lnTo>
                  <a:lnTo>
                    <a:pt x="316623" y="42964"/>
                  </a:lnTo>
                  <a:lnTo>
                    <a:pt x="312013" y="46672"/>
                  </a:lnTo>
                  <a:lnTo>
                    <a:pt x="310134" y="54381"/>
                  </a:lnTo>
                  <a:lnTo>
                    <a:pt x="285102" y="146494"/>
                  </a:lnTo>
                  <a:lnTo>
                    <a:pt x="282943" y="154825"/>
                  </a:lnTo>
                  <a:lnTo>
                    <a:pt x="281698" y="163182"/>
                  </a:lnTo>
                  <a:lnTo>
                    <a:pt x="281076" y="163182"/>
                  </a:lnTo>
                  <a:lnTo>
                    <a:pt x="280162" y="154825"/>
                  </a:lnTo>
                  <a:lnTo>
                    <a:pt x="277698" y="146494"/>
                  </a:lnTo>
                  <a:lnTo>
                    <a:pt x="262610" y="93637"/>
                  </a:lnTo>
                  <a:lnTo>
                    <a:pt x="251409" y="54381"/>
                  </a:lnTo>
                  <a:lnTo>
                    <a:pt x="249555" y="46990"/>
                  </a:lnTo>
                  <a:lnTo>
                    <a:pt x="244906" y="43268"/>
                  </a:lnTo>
                  <a:lnTo>
                    <a:pt x="217728" y="43268"/>
                  </a:lnTo>
                  <a:lnTo>
                    <a:pt x="212788" y="46990"/>
                  </a:lnTo>
                  <a:lnTo>
                    <a:pt x="211239" y="54381"/>
                  </a:lnTo>
                  <a:lnTo>
                    <a:pt x="184645" y="146494"/>
                  </a:lnTo>
                  <a:lnTo>
                    <a:pt x="182511" y="154825"/>
                  </a:lnTo>
                  <a:lnTo>
                    <a:pt x="181254" y="163182"/>
                  </a:lnTo>
                  <a:lnTo>
                    <a:pt x="180657" y="163182"/>
                  </a:lnTo>
                  <a:lnTo>
                    <a:pt x="179400" y="154825"/>
                  </a:lnTo>
                  <a:lnTo>
                    <a:pt x="177546" y="146494"/>
                  </a:lnTo>
                  <a:lnTo>
                    <a:pt x="152196" y="54381"/>
                  </a:lnTo>
                  <a:lnTo>
                    <a:pt x="150723" y="46990"/>
                  </a:lnTo>
                  <a:lnTo>
                    <a:pt x="150660" y="46672"/>
                  </a:lnTo>
                  <a:lnTo>
                    <a:pt x="146011" y="42964"/>
                  </a:lnTo>
                  <a:lnTo>
                    <a:pt x="114490" y="42964"/>
                  </a:lnTo>
                  <a:lnTo>
                    <a:pt x="110185" y="48831"/>
                  </a:lnTo>
                  <a:lnTo>
                    <a:pt x="112649" y="57480"/>
                  </a:lnTo>
                  <a:lnTo>
                    <a:pt x="153314" y="189445"/>
                  </a:lnTo>
                  <a:lnTo>
                    <a:pt x="155524" y="196850"/>
                  </a:lnTo>
                  <a:lnTo>
                    <a:pt x="155613" y="197154"/>
                  </a:lnTo>
                  <a:lnTo>
                    <a:pt x="160248" y="200571"/>
                  </a:lnTo>
                  <a:lnTo>
                    <a:pt x="196710" y="200571"/>
                  </a:lnTo>
                  <a:lnTo>
                    <a:pt x="201345" y="196850"/>
                  </a:lnTo>
                  <a:lnTo>
                    <a:pt x="203123" y="189788"/>
                  </a:lnTo>
                  <a:lnTo>
                    <a:pt x="203200" y="189445"/>
                  </a:lnTo>
                  <a:lnTo>
                    <a:pt x="211137" y="163182"/>
                  </a:lnTo>
                  <a:lnTo>
                    <a:pt x="226999" y="110629"/>
                  </a:lnTo>
                  <a:lnTo>
                    <a:pt x="229489" y="102298"/>
                  </a:lnTo>
                  <a:lnTo>
                    <a:pt x="231025" y="93637"/>
                  </a:lnTo>
                  <a:lnTo>
                    <a:pt x="231635" y="93637"/>
                  </a:lnTo>
                  <a:lnTo>
                    <a:pt x="232892" y="102298"/>
                  </a:lnTo>
                  <a:lnTo>
                    <a:pt x="235318" y="110629"/>
                  </a:lnTo>
                  <a:lnTo>
                    <a:pt x="259143" y="189445"/>
                  </a:lnTo>
                  <a:lnTo>
                    <a:pt x="260997" y="196850"/>
                  </a:lnTo>
                  <a:lnTo>
                    <a:pt x="265938" y="200571"/>
                  </a:lnTo>
                  <a:lnTo>
                    <a:pt x="301802" y="200571"/>
                  </a:lnTo>
                  <a:lnTo>
                    <a:pt x="306743" y="197154"/>
                  </a:lnTo>
                  <a:lnTo>
                    <a:pt x="308902" y="189788"/>
                  </a:lnTo>
                  <a:lnTo>
                    <a:pt x="317042" y="163182"/>
                  </a:lnTo>
                  <a:lnTo>
                    <a:pt x="349364" y="57480"/>
                  </a:lnTo>
                  <a:lnTo>
                    <a:pt x="351853" y="48831"/>
                  </a:lnTo>
                  <a:close/>
                </a:path>
                <a:path w="511175" h="204470">
                  <a:moveTo>
                    <a:pt x="511035" y="114350"/>
                  </a:moveTo>
                  <a:lnTo>
                    <a:pt x="497662" y="68922"/>
                  </a:lnTo>
                  <a:lnTo>
                    <a:pt x="472135" y="45707"/>
                  </a:lnTo>
                  <a:lnTo>
                    <a:pt x="472135" y="103822"/>
                  </a:lnTo>
                  <a:lnTo>
                    <a:pt x="402272" y="103822"/>
                  </a:lnTo>
                  <a:lnTo>
                    <a:pt x="406933" y="89509"/>
                  </a:lnTo>
                  <a:lnTo>
                    <a:pt x="415124" y="78498"/>
                  </a:lnTo>
                  <a:lnTo>
                    <a:pt x="426389" y="71424"/>
                  </a:lnTo>
                  <a:lnTo>
                    <a:pt x="440296" y="68922"/>
                  </a:lnTo>
                  <a:lnTo>
                    <a:pt x="452742" y="71285"/>
                  </a:lnTo>
                  <a:lnTo>
                    <a:pt x="462699" y="78143"/>
                  </a:lnTo>
                  <a:lnTo>
                    <a:pt x="469404" y="89115"/>
                  </a:lnTo>
                  <a:lnTo>
                    <a:pt x="472135" y="103822"/>
                  </a:lnTo>
                  <a:lnTo>
                    <a:pt x="472135" y="45707"/>
                  </a:lnTo>
                  <a:lnTo>
                    <a:pt x="471017" y="44907"/>
                  </a:lnTo>
                  <a:lnTo>
                    <a:pt x="441210" y="39255"/>
                  </a:lnTo>
                  <a:lnTo>
                    <a:pt x="408762" y="45326"/>
                  </a:lnTo>
                  <a:lnTo>
                    <a:pt x="383451" y="62318"/>
                  </a:lnTo>
                  <a:lnTo>
                    <a:pt x="367017" y="88392"/>
                  </a:lnTo>
                  <a:lnTo>
                    <a:pt x="361264" y="121158"/>
                  </a:lnTo>
                  <a:lnTo>
                    <a:pt x="361162" y="121754"/>
                  </a:lnTo>
                  <a:lnTo>
                    <a:pt x="367042" y="153555"/>
                  </a:lnTo>
                  <a:lnTo>
                    <a:pt x="383921" y="179832"/>
                  </a:lnTo>
                  <a:lnTo>
                    <a:pt x="410578" y="197700"/>
                  </a:lnTo>
                  <a:lnTo>
                    <a:pt x="445858" y="204292"/>
                  </a:lnTo>
                  <a:lnTo>
                    <a:pt x="463207" y="202742"/>
                  </a:lnTo>
                  <a:lnTo>
                    <a:pt x="499313" y="188531"/>
                  </a:lnTo>
                  <a:lnTo>
                    <a:pt x="507339" y="178320"/>
                  </a:lnTo>
                  <a:lnTo>
                    <a:pt x="503631" y="171208"/>
                  </a:lnTo>
                  <a:lnTo>
                    <a:pt x="503440" y="170903"/>
                  </a:lnTo>
                  <a:lnTo>
                    <a:pt x="499922" y="165036"/>
                  </a:lnTo>
                  <a:lnTo>
                    <a:pt x="495909" y="157949"/>
                  </a:lnTo>
                  <a:lnTo>
                    <a:pt x="490347" y="156997"/>
                  </a:lnTo>
                  <a:lnTo>
                    <a:pt x="482638" y="160705"/>
                  </a:lnTo>
                  <a:lnTo>
                    <a:pt x="476224" y="164249"/>
                  </a:lnTo>
                  <a:lnTo>
                    <a:pt x="468287" y="167538"/>
                  </a:lnTo>
                  <a:lnTo>
                    <a:pt x="459016" y="169951"/>
                  </a:lnTo>
                  <a:lnTo>
                    <a:pt x="448627" y="170903"/>
                  </a:lnTo>
                  <a:lnTo>
                    <a:pt x="431546" y="168135"/>
                  </a:lnTo>
                  <a:lnTo>
                    <a:pt x="416979" y="159931"/>
                  </a:lnTo>
                  <a:lnTo>
                    <a:pt x="406425" y="146392"/>
                  </a:lnTo>
                  <a:lnTo>
                    <a:pt x="401320" y="127647"/>
                  </a:lnTo>
                  <a:lnTo>
                    <a:pt x="505206" y="127647"/>
                  </a:lnTo>
                  <a:lnTo>
                    <a:pt x="511035" y="121158"/>
                  </a:lnTo>
                  <a:lnTo>
                    <a:pt x="511035" y="114350"/>
                  </a:lnTo>
                  <a:close/>
                </a:path>
              </a:pathLst>
            </a:custGeom>
            <a:solidFill>
              <a:srgbClr val="4F1C27"/>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pic>
          <p:nvPicPr>
            <p:cNvPr id="16" name="object 16"/>
            <p:cNvPicPr/>
            <p:nvPr/>
          </p:nvPicPr>
          <p:blipFill>
            <a:blip r:embed="rId9" cstate="print"/>
            <a:stretch>
              <a:fillRect/>
            </a:stretch>
          </p:blipFill>
          <p:spPr>
            <a:xfrm>
              <a:off x="2402084" y="10573480"/>
              <a:ext cx="270027" cy="223134"/>
            </a:xfrm>
            <a:prstGeom prst="rect">
              <a:avLst/>
            </a:prstGeom>
          </p:spPr>
        </p:pic>
        <p:pic>
          <p:nvPicPr>
            <p:cNvPr id="17" name="object 17"/>
            <p:cNvPicPr/>
            <p:nvPr/>
          </p:nvPicPr>
          <p:blipFill>
            <a:blip r:embed="rId10" cstate="print"/>
            <a:stretch>
              <a:fillRect/>
            </a:stretch>
          </p:blipFill>
          <p:spPr>
            <a:xfrm>
              <a:off x="2691960" y="10573477"/>
              <a:ext cx="149880" cy="165031"/>
            </a:xfrm>
            <a:prstGeom prst="rect">
              <a:avLst/>
            </a:prstGeom>
          </p:spPr>
        </p:pic>
        <p:pic>
          <p:nvPicPr>
            <p:cNvPr id="18" name="object 18"/>
            <p:cNvPicPr/>
            <p:nvPr/>
          </p:nvPicPr>
          <p:blipFill>
            <a:blip r:embed="rId11" cstate="print"/>
            <a:stretch>
              <a:fillRect/>
            </a:stretch>
          </p:blipFill>
          <p:spPr>
            <a:xfrm>
              <a:off x="2869901" y="10573480"/>
              <a:ext cx="148341" cy="161303"/>
            </a:xfrm>
            <a:prstGeom prst="rect">
              <a:avLst/>
            </a:prstGeom>
          </p:spPr>
        </p:pic>
        <p:sp>
          <p:nvSpPr>
            <p:cNvPr id="19" name="object 19"/>
            <p:cNvSpPr/>
            <p:nvPr/>
          </p:nvSpPr>
          <p:spPr>
            <a:xfrm>
              <a:off x="745793" y="10605976"/>
              <a:ext cx="189865" cy="128270"/>
            </a:xfrm>
            <a:custGeom>
              <a:avLst/>
              <a:gdLst/>
              <a:ahLst/>
              <a:cxnLst/>
              <a:rect l="l" t="t" r="r" b="b"/>
              <a:pathLst>
                <a:path w="189865" h="128270">
                  <a:moveTo>
                    <a:pt x="150435" y="0"/>
                  </a:moveTo>
                  <a:lnTo>
                    <a:pt x="0" y="95274"/>
                  </a:lnTo>
                  <a:lnTo>
                    <a:pt x="87568" y="127933"/>
                  </a:lnTo>
                  <a:lnTo>
                    <a:pt x="159115" y="127933"/>
                  </a:lnTo>
                  <a:lnTo>
                    <a:pt x="189795" y="24899"/>
                  </a:lnTo>
                  <a:lnTo>
                    <a:pt x="150435" y="0"/>
                  </a:lnTo>
                  <a:close/>
                </a:path>
              </a:pathLst>
            </a:custGeom>
            <a:solidFill>
              <a:srgbClr val="880B3D"/>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20" name="object 20"/>
            <p:cNvSpPr/>
            <p:nvPr/>
          </p:nvSpPr>
          <p:spPr>
            <a:xfrm>
              <a:off x="896226" y="10569484"/>
              <a:ext cx="57785" cy="61594"/>
            </a:xfrm>
            <a:custGeom>
              <a:avLst/>
              <a:gdLst/>
              <a:ahLst/>
              <a:cxnLst/>
              <a:rect l="l" t="t" r="r" b="b"/>
              <a:pathLst>
                <a:path w="57784" h="61595">
                  <a:moveTo>
                    <a:pt x="57684" y="0"/>
                  </a:moveTo>
                  <a:lnTo>
                    <a:pt x="0" y="36491"/>
                  </a:lnTo>
                  <a:lnTo>
                    <a:pt x="39360" y="61390"/>
                  </a:lnTo>
                  <a:lnTo>
                    <a:pt x="57684" y="0"/>
                  </a:lnTo>
                  <a:close/>
                </a:path>
              </a:pathLst>
            </a:custGeom>
            <a:solidFill>
              <a:srgbClr val="CC0935"/>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21" name="object 21"/>
            <p:cNvSpPr/>
            <p:nvPr/>
          </p:nvSpPr>
          <p:spPr>
            <a:xfrm>
              <a:off x="1113368" y="10445468"/>
              <a:ext cx="90805" cy="94615"/>
            </a:xfrm>
            <a:custGeom>
              <a:avLst/>
              <a:gdLst/>
              <a:ahLst/>
              <a:cxnLst/>
              <a:rect l="l" t="t" r="r" b="b"/>
              <a:pathLst>
                <a:path w="90805" h="94615">
                  <a:moveTo>
                    <a:pt x="36313" y="0"/>
                  </a:moveTo>
                  <a:lnTo>
                    <a:pt x="0" y="22994"/>
                  </a:lnTo>
                  <a:lnTo>
                    <a:pt x="90196" y="94112"/>
                  </a:lnTo>
                  <a:lnTo>
                    <a:pt x="36313" y="0"/>
                  </a:lnTo>
                  <a:close/>
                </a:path>
              </a:pathLst>
            </a:custGeom>
            <a:solidFill>
              <a:srgbClr val="A41023"/>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22" name="object 22"/>
            <p:cNvSpPr/>
            <p:nvPr/>
          </p:nvSpPr>
          <p:spPr>
            <a:xfrm>
              <a:off x="684450" y="10489397"/>
              <a:ext cx="212090" cy="212090"/>
            </a:xfrm>
            <a:custGeom>
              <a:avLst/>
              <a:gdLst/>
              <a:ahLst/>
              <a:cxnLst/>
              <a:rect l="l" t="t" r="r" b="b"/>
              <a:pathLst>
                <a:path w="212090" h="212090">
                  <a:moveTo>
                    <a:pt x="27590" y="0"/>
                  </a:moveTo>
                  <a:lnTo>
                    <a:pt x="0" y="188968"/>
                  </a:lnTo>
                  <a:lnTo>
                    <a:pt x="61338" y="211857"/>
                  </a:lnTo>
                  <a:lnTo>
                    <a:pt x="211773" y="116582"/>
                  </a:lnTo>
                  <a:lnTo>
                    <a:pt x="27590" y="0"/>
                  </a:lnTo>
                  <a:close/>
                </a:path>
              </a:pathLst>
            </a:custGeom>
            <a:solidFill>
              <a:srgbClr val="B90845"/>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23" name="object 23"/>
            <p:cNvSpPr/>
            <p:nvPr/>
          </p:nvSpPr>
          <p:spPr>
            <a:xfrm>
              <a:off x="859352" y="10061167"/>
              <a:ext cx="121920" cy="123189"/>
            </a:xfrm>
            <a:custGeom>
              <a:avLst/>
              <a:gdLst/>
              <a:ahLst/>
              <a:cxnLst/>
              <a:rect l="l" t="t" r="r" b="b"/>
              <a:pathLst>
                <a:path w="121919" h="123190">
                  <a:moveTo>
                    <a:pt x="70301" y="0"/>
                  </a:moveTo>
                  <a:lnTo>
                    <a:pt x="0" y="122781"/>
                  </a:lnTo>
                  <a:lnTo>
                    <a:pt x="121336" y="89138"/>
                  </a:lnTo>
                  <a:lnTo>
                    <a:pt x="70301" y="0"/>
                  </a:lnTo>
                  <a:close/>
                </a:path>
              </a:pathLst>
            </a:custGeom>
            <a:solidFill>
              <a:srgbClr val="EE7203"/>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24" name="object 24"/>
            <p:cNvSpPr/>
            <p:nvPr/>
          </p:nvSpPr>
          <p:spPr>
            <a:xfrm>
              <a:off x="1170973" y="10614784"/>
              <a:ext cx="144145" cy="119380"/>
            </a:xfrm>
            <a:custGeom>
              <a:avLst/>
              <a:gdLst/>
              <a:ahLst/>
              <a:cxnLst/>
              <a:rect l="l" t="t" r="r" b="b"/>
              <a:pathLst>
                <a:path w="144144" h="119379">
                  <a:moveTo>
                    <a:pt x="75641" y="0"/>
                  </a:moveTo>
                  <a:lnTo>
                    <a:pt x="0" y="119127"/>
                  </a:lnTo>
                  <a:lnTo>
                    <a:pt x="143859" y="119127"/>
                  </a:lnTo>
                  <a:lnTo>
                    <a:pt x="75641" y="0"/>
                  </a:lnTo>
                  <a:close/>
                </a:path>
              </a:pathLst>
            </a:custGeom>
            <a:solidFill>
              <a:srgbClr val="8F0A26"/>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25" name="object 25"/>
            <p:cNvSpPr/>
            <p:nvPr/>
          </p:nvSpPr>
          <p:spPr>
            <a:xfrm>
              <a:off x="935591" y="10468465"/>
              <a:ext cx="311150" cy="266065"/>
            </a:xfrm>
            <a:custGeom>
              <a:avLst/>
              <a:gdLst/>
              <a:ahLst/>
              <a:cxnLst/>
              <a:rect l="l" t="t" r="r" b="b"/>
              <a:pathLst>
                <a:path w="311150" h="266065">
                  <a:moveTo>
                    <a:pt x="177774" y="0"/>
                  </a:moveTo>
                  <a:lnTo>
                    <a:pt x="18313" y="101012"/>
                  </a:lnTo>
                  <a:lnTo>
                    <a:pt x="0" y="162413"/>
                  </a:lnTo>
                  <a:lnTo>
                    <a:pt x="162738" y="265447"/>
                  </a:lnTo>
                  <a:lnTo>
                    <a:pt x="235385" y="265447"/>
                  </a:lnTo>
                  <a:lnTo>
                    <a:pt x="311016" y="146320"/>
                  </a:lnTo>
                  <a:lnTo>
                    <a:pt x="267970" y="71118"/>
                  </a:lnTo>
                  <a:lnTo>
                    <a:pt x="177774" y="0"/>
                  </a:lnTo>
                  <a:close/>
                </a:path>
              </a:pathLst>
            </a:custGeom>
            <a:solidFill>
              <a:srgbClr val="AE1122"/>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26" name="object 26"/>
            <p:cNvSpPr/>
            <p:nvPr/>
          </p:nvSpPr>
          <p:spPr>
            <a:xfrm>
              <a:off x="904907" y="10630878"/>
              <a:ext cx="193675" cy="103505"/>
            </a:xfrm>
            <a:custGeom>
              <a:avLst/>
              <a:gdLst/>
              <a:ahLst/>
              <a:cxnLst/>
              <a:rect l="l" t="t" r="r" b="b"/>
              <a:pathLst>
                <a:path w="193675" h="103504">
                  <a:moveTo>
                    <a:pt x="30679" y="0"/>
                  </a:moveTo>
                  <a:lnTo>
                    <a:pt x="0" y="103033"/>
                  </a:lnTo>
                  <a:lnTo>
                    <a:pt x="193428" y="103033"/>
                  </a:lnTo>
                  <a:lnTo>
                    <a:pt x="30679" y="0"/>
                  </a:lnTo>
                  <a:close/>
                </a:path>
              </a:pathLst>
            </a:custGeom>
            <a:solidFill>
              <a:srgbClr val="CC0935"/>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27" name="object 27"/>
            <p:cNvSpPr/>
            <p:nvPr/>
          </p:nvSpPr>
          <p:spPr>
            <a:xfrm>
              <a:off x="953911" y="10385830"/>
              <a:ext cx="160020" cy="184150"/>
            </a:xfrm>
            <a:custGeom>
              <a:avLst/>
              <a:gdLst/>
              <a:ahLst/>
              <a:cxnLst/>
              <a:rect l="l" t="t" r="r" b="b"/>
              <a:pathLst>
                <a:path w="160019" h="184150">
                  <a:moveTo>
                    <a:pt x="54678" y="0"/>
                  </a:moveTo>
                  <a:lnTo>
                    <a:pt x="0" y="183648"/>
                  </a:lnTo>
                  <a:lnTo>
                    <a:pt x="159461" y="82636"/>
                  </a:lnTo>
                  <a:lnTo>
                    <a:pt x="54678" y="0"/>
                  </a:lnTo>
                  <a:close/>
                </a:path>
              </a:pathLst>
            </a:custGeom>
            <a:solidFill>
              <a:srgbClr val="D70926"/>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28" name="object 28"/>
            <p:cNvSpPr/>
            <p:nvPr/>
          </p:nvSpPr>
          <p:spPr>
            <a:xfrm>
              <a:off x="691797" y="10424811"/>
              <a:ext cx="29845" cy="64769"/>
            </a:xfrm>
            <a:custGeom>
              <a:avLst/>
              <a:gdLst/>
              <a:ahLst/>
              <a:cxnLst/>
              <a:rect l="l" t="t" r="r" b="b"/>
              <a:pathLst>
                <a:path w="29845" h="64770">
                  <a:moveTo>
                    <a:pt x="29653" y="0"/>
                  </a:moveTo>
                  <a:lnTo>
                    <a:pt x="0" y="51757"/>
                  </a:lnTo>
                  <a:lnTo>
                    <a:pt x="20240" y="64584"/>
                  </a:lnTo>
                  <a:lnTo>
                    <a:pt x="29653" y="0"/>
                  </a:lnTo>
                  <a:close/>
                </a:path>
              </a:pathLst>
            </a:custGeom>
            <a:solidFill>
              <a:srgbClr val="E73B2B"/>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29" name="object 29"/>
            <p:cNvSpPr/>
            <p:nvPr/>
          </p:nvSpPr>
          <p:spPr>
            <a:xfrm>
              <a:off x="676335" y="10678365"/>
              <a:ext cx="69850" cy="55880"/>
            </a:xfrm>
            <a:custGeom>
              <a:avLst/>
              <a:gdLst/>
              <a:ahLst/>
              <a:cxnLst/>
              <a:rect l="l" t="t" r="r" b="b"/>
              <a:pathLst>
                <a:path w="69850" h="55879">
                  <a:moveTo>
                    <a:pt x="8114" y="0"/>
                  </a:moveTo>
                  <a:lnTo>
                    <a:pt x="0" y="55548"/>
                  </a:lnTo>
                  <a:lnTo>
                    <a:pt x="17905" y="55548"/>
                  </a:lnTo>
                  <a:lnTo>
                    <a:pt x="69453" y="22889"/>
                  </a:lnTo>
                  <a:lnTo>
                    <a:pt x="8114" y="0"/>
                  </a:lnTo>
                  <a:close/>
                </a:path>
              </a:pathLst>
            </a:custGeom>
            <a:solidFill>
              <a:srgbClr val="E50051"/>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30" name="object 30"/>
            <p:cNvSpPr/>
            <p:nvPr/>
          </p:nvSpPr>
          <p:spPr>
            <a:xfrm>
              <a:off x="955075" y="10329370"/>
              <a:ext cx="70485" cy="56515"/>
            </a:xfrm>
            <a:custGeom>
              <a:avLst/>
              <a:gdLst/>
              <a:ahLst/>
              <a:cxnLst/>
              <a:rect l="l" t="t" r="r" b="b"/>
              <a:pathLst>
                <a:path w="70484" h="56515">
                  <a:moveTo>
                    <a:pt x="70353" y="0"/>
                  </a:moveTo>
                  <a:lnTo>
                    <a:pt x="0" y="14250"/>
                  </a:lnTo>
                  <a:lnTo>
                    <a:pt x="53506" y="56459"/>
                  </a:lnTo>
                  <a:lnTo>
                    <a:pt x="70353" y="0"/>
                  </a:lnTo>
                  <a:close/>
                </a:path>
              </a:pathLst>
            </a:custGeom>
            <a:solidFill>
              <a:srgbClr val="D70926"/>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31" name="object 31"/>
            <p:cNvSpPr/>
            <p:nvPr/>
          </p:nvSpPr>
          <p:spPr>
            <a:xfrm>
              <a:off x="694235" y="10701253"/>
              <a:ext cx="139700" cy="33020"/>
            </a:xfrm>
            <a:custGeom>
              <a:avLst/>
              <a:gdLst/>
              <a:ahLst/>
              <a:cxnLst/>
              <a:rect l="l" t="t" r="r" b="b"/>
              <a:pathLst>
                <a:path w="139700" h="33020">
                  <a:moveTo>
                    <a:pt x="51558" y="0"/>
                  </a:moveTo>
                  <a:lnTo>
                    <a:pt x="0" y="32658"/>
                  </a:lnTo>
                  <a:lnTo>
                    <a:pt x="139126" y="32658"/>
                  </a:lnTo>
                  <a:lnTo>
                    <a:pt x="51558" y="0"/>
                  </a:lnTo>
                  <a:close/>
                </a:path>
              </a:pathLst>
            </a:custGeom>
            <a:solidFill>
              <a:srgbClr val="6F1231"/>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32" name="object 32"/>
            <p:cNvSpPr/>
            <p:nvPr/>
          </p:nvSpPr>
          <p:spPr>
            <a:xfrm>
              <a:off x="544490" y="10645114"/>
              <a:ext cx="140335" cy="88900"/>
            </a:xfrm>
            <a:custGeom>
              <a:avLst/>
              <a:gdLst/>
              <a:ahLst/>
              <a:cxnLst/>
              <a:rect l="l" t="t" r="r" b="b"/>
              <a:pathLst>
                <a:path w="140334" h="88900">
                  <a:moveTo>
                    <a:pt x="50836" y="0"/>
                  </a:moveTo>
                  <a:lnTo>
                    <a:pt x="0" y="88803"/>
                  </a:lnTo>
                  <a:lnTo>
                    <a:pt x="131849" y="88803"/>
                  </a:lnTo>
                  <a:lnTo>
                    <a:pt x="139964" y="33255"/>
                  </a:lnTo>
                  <a:lnTo>
                    <a:pt x="50836" y="0"/>
                  </a:lnTo>
                  <a:close/>
                </a:path>
              </a:pathLst>
            </a:custGeom>
            <a:solidFill>
              <a:srgbClr val="E94884"/>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33" name="object 33"/>
            <p:cNvSpPr/>
            <p:nvPr/>
          </p:nvSpPr>
          <p:spPr>
            <a:xfrm>
              <a:off x="595323" y="10476575"/>
              <a:ext cx="116839" cy="201930"/>
            </a:xfrm>
            <a:custGeom>
              <a:avLst/>
              <a:gdLst/>
              <a:ahLst/>
              <a:cxnLst/>
              <a:rect l="l" t="t" r="r" b="b"/>
              <a:pathLst>
                <a:path w="116840" h="201929">
                  <a:moveTo>
                    <a:pt x="96478" y="0"/>
                  </a:moveTo>
                  <a:lnTo>
                    <a:pt x="0" y="168539"/>
                  </a:lnTo>
                  <a:lnTo>
                    <a:pt x="89128" y="201784"/>
                  </a:lnTo>
                  <a:lnTo>
                    <a:pt x="116718" y="12816"/>
                  </a:lnTo>
                  <a:lnTo>
                    <a:pt x="96478" y="0"/>
                  </a:lnTo>
                  <a:close/>
                </a:path>
              </a:pathLst>
            </a:custGeom>
            <a:solidFill>
              <a:srgbClr val="E50051"/>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34" name="object 34"/>
            <p:cNvSpPr/>
            <p:nvPr/>
          </p:nvSpPr>
          <p:spPr>
            <a:xfrm>
              <a:off x="712042" y="10343616"/>
              <a:ext cx="296545" cy="262890"/>
            </a:xfrm>
            <a:custGeom>
              <a:avLst/>
              <a:gdLst/>
              <a:ahLst/>
              <a:cxnLst/>
              <a:rect l="l" t="t" r="r" b="b"/>
              <a:pathLst>
                <a:path w="296544" h="262890">
                  <a:moveTo>
                    <a:pt x="243039" y="0"/>
                  </a:moveTo>
                  <a:lnTo>
                    <a:pt x="31297" y="42982"/>
                  </a:lnTo>
                  <a:lnTo>
                    <a:pt x="9402" y="81191"/>
                  </a:lnTo>
                  <a:lnTo>
                    <a:pt x="0" y="145775"/>
                  </a:lnTo>
                  <a:lnTo>
                    <a:pt x="184182" y="262358"/>
                  </a:lnTo>
                  <a:lnTo>
                    <a:pt x="241866" y="225867"/>
                  </a:lnTo>
                  <a:lnTo>
                    <a:pt x="296545" y="42208"/>
                  </a:lnTo>
                  <a:lnTo>
                    <a:pt x="243039" y="0"/>
                  </a:lnTo>
                  <a:close/>
                </a:path>
              </a:pathLst>
            </a:custGeom>
            <a:solidFill>
              <a:srgbClr val="E62A32"/>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pic>
          <p:nvPicPr>
            <p:cNvPr id="35" name="object 35"/>
            <p:cNvPicPr/>
            <p:nvPr/>
          </p:nvPicPr>
          <p:blipFill>
            <a:blip r:embed="rId12" cstate="print"/>
            <a:stretch>
              <a:fillRect/>
            </a:stretch>
          </p:blipFill>
          <p:spPr>
            <a:xfrm>
              <a:off x="743344" y="10150314"/>
              <a:ext cx="406335" cy="318149"/>
            </a:xfrm>
            <a:prstGeom prst="rect">
              <a:avLst/>
            </a:prstGeom>
          </p:spPr>
        </p:pic>
      </p:grpSp>
      <p:pic>
        <p:nvPicPr>
          <p:cNvPr id="3" name="Graphic 2" descr="Dubbeltikken met effen opvulling">
            <a:hlinkClick r:id="rId13"/>
            <a:extLst>
              <a:ext uri="{FF2B5EF4-FFF2-40B4-BE49-F238E27FC236}">
                <a16:creationId xmlns:a16="http://schemas.microsoft.com/office/drawing/2014/main" id="{3AA5E11F-1C14-8747-BDD2-D7008C91593C}"/>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rot="19318889">
            <a:off x="10871440" y="478931"/>
            <a:ext cx="557227" cy="557227"/>
          </a:xfrm>
          <a:prstGeom prst="rect">
            <a:avLst/>
          </a:prstGeom>
        </p:spPr>
      </p:pic>
      <p:pic>
        <p:nvPicPr>
          <p:cNvPr id="40" name="Afbeelding 39" descr="Afbeelding met tekst, Aardplant, bloem, plant&#10;&#10;Door AI gegenereerde inhoud is mogelijk onjuist.">
            <a:extLst>
              <a:ext uri="{FF2B5EF4-FFF2-40B4-BE49-F238E27FC236}">
                <a16:creationId xmlns:a16="http://schemas.microsoft.com/office/drawing/2014/main" id="{08F27D5A-DE38-2338-AAD2-36302FFE4336}"/>
              </a:ext>
            </a:extLst>
          </p:cNvPr>
          <p:cNvPicPr>
            <a:picLocks noChangeAspect="1"/>
          </p:cNvPicPr>
          <p:nvPr/>
        </p:nvPicPr>
        <p:blipFill>
          <a:blip r:embed="rId16"/>
          <a:stretch>
            <a:fillRect/>
          </a:stretch>
        </p:blipFill>
        <p:spPr>
          <a:xfrm>
            <a:off x="697594" y="1501550"/>
            <a:ext cx="3173876" cy="3950188"/>
          </a:xfrm>
          <a:prstGeom prst="rect">
            <a:avLst/>
          </a:prstGeom>
        </p:spPr>
      </p:pic>
      <p:pic>
        <p:nvPicPr>
          <p:cNvPr id="36" name="Afbeelding 35">
            <a:extLst>
              <a:ext uri="{FF2B5EF4-FFF2-40B4-BE49-F238E27FC236}">
                <a16:creationId xmlns:a16="http://schemas.microsoft.com/office/drawing/2014/main" id="{CC6D27FB-0975-4700-C687-F14B33015213}"/>
              </a:ext>
            </a:extLst>
          </p:cNvPr>
          <p:cNvPicPr>
            <a:picLocks noChangeAspect="1"/>
          </p:cNvPicPr>
          <p:nvPr/>
        </p:nvPicPr>
        <p:blipFill>
          <a:blip r:embed="rId17"/>
          <a:stretch>
            <a:fillRect/>
          </a:stretch>
        </p:blipFill>
        <p:spPr>
          <a:xfrm>
            <a:off x="4108691" y="1501550"/>
            <a:ext cx="2905710" cy="3945526"/>
          </a:xfrm>
          <a:prstGeom prst="rect">
            <a:avLst/>
          </a:prstGeom>
        </p:spPr>
      </p:pic>
      <p:pic>
        <p:nvPicPr>
          <p:cNvPr id="38" name="Afbeelding 37">
            <a:extLst>
              <a:ext uri="{FF2B5EF4-FFF2-40B4-BE49-F238E27FC236}">
                <a16:creationId xmlns:a16="http://schemas.microsoft.com/office/drawing/2014/main" id="{23E741B2-4DA4-DF5F-2985-1BC46A70B3BB}"/>
              </a:ext>
            </a:extLst>
          </p:cNvPr>
          <p:cNvPicPr>
            <a:picLocks noChangeAspect="1"/>
          </p:cNvPicPr>
          <p:nvPr/>
        </p:nvPicPr>
        <p:blipFill>
          <a:blip r:embed="rId18"/>
          <a:stretch>
            <a:fillRect/>
          </a:stretch>
        </p:blipFill>
        <p:spPr>
          <a:xfrm>
            <a:off x="7211354" y="1501551"/>
            <a:ext cx="2960388" cy="3945526"/>
          </a:xfrm>
          <a:prstGeom prst="rect">
            <a:avLst/>
          </a:prstGeom>
        </p:spPr>
      </p:pic>
    </p:spTree>
    <p:extLst>
      <p:ext uri="{BB962C8B-B14F-4D97-AF65-F5344CB8AC3E}">
        <p14:creationId xmlns:p14="http://schemas.microsoft.com/office/powerpoint/2010/main" val="1231386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sz="half" idx="2"/>
          </p:nvPr>
        </p:nvSpPr>
        <p:spPr>
          <a:xfrm>
            <a:off x="650850" y="757546"/>
            <a:ext cx="10351930" cy="522333"/>
          </a:xfrm>
          <a:prstGeom prst="rect">
            <a:avLst/>
          </a:prstGeom>
        </p:spPr>
        <p:txBody>
          <a:bodyPr vert="horz" wrap="square" lIns="0" tIns="6931" rIns="0" bIns="0" rtlCol="0" anchor="t">
            <a:spAutoFit/>
          </a:bodyPr>
          <a:lstStyle/>
          <a:p>
            <a:pPr marL="7620" marR="2540">
              <a:lnSpc>
                <a:spcPct val="100699"/>
              </a:lnSpc>
              <a:spcBef>
                <a:spcPts val="55"/>
              </a:spcBef>
            </a:pPr>
            <a:r>
              <a:rPr lang="nl-BE" sz="3400"/>
              <a:t>Invasieve uitheemse soort: Amerikaanse stierkikker</a:t>
            </a:r>
            <a:endParaRPr lang="en-US" spc="-12"/>
          </a:p>
        </p:txBody>
      </p:sp>
      <p:sp>
        <p:nvSpPr>
          <p:cNvPr id="38" name="TextBox 37">
            <a:extLst>
              <a:ext uri="{FF2B5EF4-FFF2-40B4-BE49-F238E27FC236}">
                <a16:creationId xmlns:a16="http://schemas.microsoft.com/office/drawing/2014/main" id="{19C5CDA6-CF6F-D9E0-12B6-D00C80F7E3AD}"/>
              </a:ext>
            </a:extLst>
          </p:cNvPr>
          <p:cNvSpPr txBox="1"/>
          <p:nvPr/>
        </p:nvSpPr>
        <p:spPr>
          <a:xfrm>
            <a:off x="4249218" y="4451232"/>
            <a:ext cx="7607473"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rgbClr val="612422"/>
                </a:solidFill>
                <a:latin typeface="Museo 700"/>
              </a:rPr>
              <a:t>“</a:t>
            </a:r>
            <a:r>
              <a:rPr lang="nl-BE">
                <a:solidFill>
                  <a:srgbClr val="612422"/>
                </a:solidFill>
                <a:latin typeface="Museo 700"/>
              </a:rPr>
              <a:t>Dankzij de hulp van Provincie Antwerpen worden in verschillende vijvers </a:t>
            </a:r>
            <a:r>
              <a:rPr lang="nl-BE" b="1" err="1">
                <a:solidFill>
                  <a:srgbClr val="612422"/>
                </a:solidFill>
                <a:latin typeface="Museo 700"/>
              </a:rPr>
              <a:t>afvangsten</a:t>
            </a:r>
            <a:r>
              <a:rPr lang="nl-BE">
                <a:solidFill>
                  <a:srgbClr val="612422"/>
                </a:solidFill>
                <a:latin typeface="Museo 700"/>
              </a:rPr>
              <a:t> gedaan. </a:t>
            </a:r>
            <a:r>
              <a:rPr lang="en-US">
                <a:latin typeface="Museo 700"/>
              </a:rPr>
              <a:t>​</a:t>
            </a:r>
            <a:endParaRPr lang="en-US">
              <a:solidFill>
                <a:srgbClr val="000000"/>
              </a:solidFill>
            </a:endParaRPr>
          </a:p>
          <a:p>
            <a:pPr algn="ctr"/>
            <a:r>
              <a:rPr lang="nl-BE">
                <a:solidFill>
                  <a:srgbClr val="612422"/>
                </a:solidFill>
                <a:latin typeface="Museo 700"/>
              </a:rPr>
              <a:t>Via het Life-project 3n-stierkikker beleefden we bovendien een </a:t>
            </a:r>
            <a:r>
              <a:rPr lang="nl-BE" b="1">
                <a:solidFill>
                  <a:srgbClr val="612422"/>
                </a:solidFill>
                <a:latin typeface="Museo 700"/>
              </a:rPr>
              <a:t>wereldprimeur</a:t>
            </a:r>
            <a:r>
              <a:rPr lang="nl-BE">
                <a:solidFill>
                  <a:srgbClr val="612422"/>
                </a:solidFill>
                <a:latin typeface="Museo 700"/>
              </a:rPr>
              <a:t>: in Olmen werden de eerste steriele stierkikkerlarven ooit in een omheinde vijver uitgezet!</a:t>
            </a:r>
            <a:r>
              <a:rPr lang="en-US">
                <a:solidFill>
                  <a:srgbClr val="612422"/>
                </a:solidFill>
                <a:latin typeface="Museo 700"/>
              </a:rPr>
              <a:t>”</a:t>
            </a:r>
            <a:endParaRPr lang="en-US"/>
          </a:p>
        </p:txBody>
      </p:sp>
      <p:sp>
        <p:nvSpPr>
          <p:cNvPr id="40" name="object 4">
            <a:extLst>
              <a:ext uri="{FF2B5EF4-FFF2-40B4-BE49-F238E27FC236}">
                <a16:creationId xmlns:a16="http://schemas.microsoft.com/office/drawing/2014/main" id="{F4E19A02-A550-9DDF-3BD4-386FFB96DBC4}"/>
              </a:ext>
            </a:extLst>
          </p:cNvPr>
          <p:cNvSpPr txBox="1"/>
          <p:nvPr/>
        </p:nvSpPr>
        <p:spPr>
          <a:xfrm>
            <a:off x="6762906" y="5952594"/>
            <a:ext cx="2580096" cy="255164"/>
          </a:xfrm>
          <a:prstGeom prst="rect">
            <a:avLst/>
          </a:prstGeom>
        </p:spPr>
        <p:txBody>
          <a:bodyPr vert="horz" wrap="square" lIns="0" tIns="8856" rIns="0" bIns="0" rtlCol="0" anchor="t">
            <a:spAutoFit/>
          </a:bodyPr>
          <a:lstStyle/>
          <a:p>
            <a:pPr marL="7620" marR="0" lvl="0" indent="0" algn="l" defTabSz="554492" rtl="0" eaLnBrk="1" fontAlgn="auto" latinLnBrk="0" hangingPunct="1">
              <a:lnSpc>
                <a:spcPct val="100000"/>
              </a:lnSpc>
              <a:spcBef>
                <a:spcPts val="69"/>
              </a:spcBef>
              <a:spcAft>
                <a:spcPts val="0"/>
              </a:spcAft>
              <a:buClrTx/>
              <a:buSzTx/>
              <a:buFontTx/>
              <a:buNone/>
              <a:tabLst/>
              <a:defRPr/>
            </a:pPr>
            <a:r>
              <a:rPr kumimoji="0" sz="1600" b="0" i="0" u="none" strike="noStrike" kern="0" cap="none" spc="61" normalizeH="0" baseline="0" noProof="0">
                <a:ln>
                  <a:noFill/>
                </a:ln>
                <a:solidFill>
                  <a:schemeClr val="accent2">
                    <a:lumMod val="76000"/>
                  </a:schemeClr>
                </a:solidFill>
                <a:effectLst/>
                <a:uLnTx/>
                <a:uFillTx/>
                <a:latin typeface="Museo Sans 300"/>
                <a:ea typeface="+mn-ea"/>
                <a:cs typeface="Museo Sans 300"/>
              </a:rPr>
              <a:t>–</a:t>
            </a:r>
            <a:r>
              <a:rPr kumimoji="0" sz="1600" b="0" i="0" u="none" strike="noStrike" kern="0" cap="none" spc="-27" normalizeH="0" baseline="0" noProof="0">
                <a:ln>
                  <a:noFill/>
                </a:ln>
                <a:solidFill>
                  <a:schemeClr val="accent2">
                    <a:lumMod val="76000"/>
                  </a:schemeClr>
                </a:solidFill>
                <a:effectLst/>
                <a:uLnTx/>
                <a:uFillTx/>
                <a:latin typeface="Museo Sans 300"/>
                <a:ea typeface="+mn-ea"/>
                <a:cs typeface="Museo Sans 300"/>
              </a:rPr>
              <a:t> </a:t>
            </a:r>
            <a:r>
              <a:rPr kumimoji="0" lang="nl-BE" sz="1600" b="0" i="0" u="none" strike="noStrike" kern="0" cap="none" spc="0" normalizeH="0" baseline="0" noProof="0">
                <a:ln>
                  <a:noFill/>
                </a:ln>
                <a:solidFill>
                  <a:schemeClr val="accent2">
                    <a:lumMod val="76000"/>
                  </a:schemeClr>
                </a:solidFill>
                <a:effectLst/>
                <a:uLnTx/>
                <a:uFillTx/>
                <a:latin typeface="Museo Sans 500"/>
                <a:ea typeface="+mn-ea"/>
                <a:cs typeface="Museo Sans 500"/>
              </a:rPr>
              <a:t>Annemie </a:t>
            </a:r>
            <a:r>
              <a:rPr lang="nl-BE" sz="1600" kern="0">
                <a:solidFill>
                  <a:schemeClr val="accent2">
                    <a:lumMod val="76000"/>
                  </a:schemeClr>
                </a:solidFill>
                <a:latin typeface="Museo Sans 500"/>
                <a:cs typeface="Museo Sans 500"/>
              </a:rPr>
              <a:t>Groenen</a:t>
            </a:r>
            <a:r>
              <a:rPr kumimoji="0" lang="nl-BE" sz="1600" b="0" i="0" u="none" strike="noStrike" kern="0" cap="none" spc="0" normalizeH="0" baseline="0" noProof="0">
                <a:ln>
                  <a:noFill/>
                </a:ln>
                <a:solidFill>
                  <a:schemeClr val="accent2">
                    <a:lumMod val="76000"/>
                  </a:schemeClr>
                </a:solidFill>
                <a:effectLst/>
                <a:uLnTx/>
                <a:uFillTx/>
                <a:latin typeface="Museo Sans 500"/>
                <a:ea typeface="+mn-ea"/>
                <a:cs typeface="Museo Sans 500"/>
              </a:rPr>
              <a:t>, Balen</a:t>
            </a:r>
            <a:endParaRPr lang="en-US" sz="1600" b="0" i="0" u="none" strike="noStrike" kern="0" cap="none" spc="0" normalizeH="0" baseline="0" noProof="0">
              <a:ln>
                <a:noFill/>
              </a:ln>
              <a:solidFill>
                <a:schemeClr val="accent2">
                  <a:lumMod val="76000"/>
                </a:schemeClr>
              </a:solidFill>
              <a:effectLst/>
              <a:uLnTx/>
              <a:uFillTx/>
              <a:latin typeface="Museo Sans 500"/>
              <a:cs typeface="Museo Sans 500"/>
            </a:endParaRPr>
          </a:p>
        </p:txBody>
      </p:sp>
      <p:sp>
        <p:nvSpPr>
          <p:cNvPr id="42" name="TextBox 2">
            <a:extLst>
              <a:ext uri="{FF2B5EF4-FFF2-40B4-BE49-F238E27FC236}">
                <a16:creationId xmlns:a16="http://schemas.microsoft.com/office/drawing/2014/main" id="{58621931-A098-5DD2-713F-D4766513732B}"/>
              </a:ext>
            </a:extLst>
          </p:cNvPr>
          <p:cNvSpPr txBox="1"/>
          <p:nvPr/>
        </p:nvSpPr>
        <p:spPr>
          <a:xfrm>
            <a:off x="647097" y="6578579"/>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Museo 700"/>
                <a:ea typeface="+mj-ea"/>
              </a:rPr>
              <a:t>© </a:t>
            </a:r>
            <a:r>
              <a:rPr lang="en-US" sz="1200" err="1">
                <a:latin typeface="Museo 700"/>
                <a:ea typeface="+mj-ea"/>
              </a:rPr>
              <a:t>Invexo</a:t>
            </a:r>
            <a:r>
              <a:rPr lang="en-US" sz="1200">
                <a:latin typeface="Museo 700"/>
                <a:ea typeface="+mj-ea"/>
              </a:rPr>
              <a:t> </a:t>
            </a:r>
          </a:p>
        </p:txBody>
      </p:sp>
      <p:sp>
        <p:nvSpPr>
          <p:cNvPr id="44" name="object 3">
            <a:extLst>
              <a:ext uri="{FF2B5EF4-FFF2-40B4-BE49-F238E27FC236}">
                <a16:creationId xmlns:a16="http://schemas.microsoft.com/office/drawing/2014/main" id="{8974A840-EE65-C374-0949-FD0D9EF4EEBA}"/>
              </a:ext>
            </a:extLst>
          </p:cNvPr>
          <p:cNvSpPr txBox="1">
            <a:spLocks noGrp="1"/>
          </p:cNvSpPr>
          <p:nvPr>
            <p:ph type="title"/>
          </p:nvPr>
        </p:nvSpPr>
        <p:spPr>
          <a:xfrm>
            <a:off x="4145605" y="2592520"/>
            <a:ext cx="7814700" cy="1453549"/>
          </a:xfrm>
          <a:prstGeom prst="rect">
            <a:avLst/>
          </a:prstGeom>
        </p:spPr>
        <p:txBody>
          <a:bodyPr vert="horz" wrap="square" lIns="0" tIns="6931" rIns="0" bIns="0" rtlCol="0" anchor="t">
            <a:spAutoFit/>
          </a:bodyPr>
          <a:lstStyle/>
          <a:p>
            <a:pPr marL="7620" marR="2540" algn="ctr">
              <a:lnSpc>
                <a:spcPct val="100400"/>
              </a:lnSpc>
              <a:spcBef>
                <a:spcPts val="55"/>
              </a:spcBef>
            </a:pPr>
            <a:r>
              <a:rPr sz="1800" b="0" kern="1200">
                <a:solidFill>
                  <a:srgbClr val="612422"/>
                </a:solidFill>
                <a:latin typeface="Museo 700"/>
                <a:ea typeface="+mn-ea"/>
                <a:cs typeface="+mn-cs"/>
              </a:rPr>
              <a:t>“</a:t>
            </a:r>
            <a:r>
              <a:rPr lang="nl-BE" sz="1800" b="0" kern="1200">
                <a:solidFill>
                  <a:srgbClr val="612422"/>
                </a:solidFill>
                <a:latin typeface="Museo 700"/>
                <a:ea typeface="+mn-ea"/>
                <a:cs typeface="+mn-cs"/>
              </a:rPr>
              <a:t>Onze gemeente bevindt zich aan de </a:t>
            </a:r>
            <a:r>
              <a:rPr lang="nl-BE" sz="1800" kern="1200">
                <a:solidFill>
                  <a:srgbClr val="612422"/>
                </a:solidFill>
                <a:latin typeface="Museo 700"/>
                <a:ea typeface="+mn-ea"/>
                <a:cs typeface="+mn-cs"/>
              </a:rPr>
              <a:t>rand van het verspreidingsgebied</a:t>
            </a:r>
            <a:r>
              <a:rPr lang="nl-BE" sz="1800" b="0" kern="1200">
                <a:solidFill>
                  <a:srgbClr val="612422"/>
                </a:solidFill>
                <a:latin typeface="Museo 700"/>
                <a:ea typeface="+mn-ea"/>
                <a:cs typeface="+mn-cs"/>
              </a:rPr>
              <a:t>. </a:t>
            </a:r>
            <a:br>
              <a:rPr lang="nl-BE" sz="1800" b="0" kern="1200">
                <a:latin typeface="Museo 700"/>
                <a:ea typeface="+mn-ea"/>
                <a:cs typeface="+mn-cs"/>
              </a:rPr>
            </a:br>
            <a:r>
              <a:rPr lang="nl-BE" sz="1800" b="0" kern="1200">
                <a:solidFill>
                  <a:srgbClr val="612422"/>
                </a:solidFill>
                <a:latin typeface="Museo 700"/>
                <a:ea typeface="+mn-ea"/>
                <a:cs typeface="+mn-cs"/>
              </a:rPr>
              <a:t>Provincie Antwerpen houdt ons op de hoogte van de mogelijke risico’s waarna we burgers oproepen om alert te zijn en</a:t>
            </a:r>
            <a:r>
              <a:rPr lang="nl-BE" sz="1800" kern="1200">
                <a:solidFill>
                  <a:srgbClr val="612422"/>
                </a:solidFill>
                <a:latin typeface="Museo 700"/>
                <a:ea typeface="+mn-ea"/>
                <a:cs typeface="+mn-cs"/>
              </a:rPr>
              <a:t> waarnemingen</a:t>
            </a:r>
            <a:r>
              <a:rPr lang="nl-BE" sz="1800" b="0" kern="1200">
                <a:solidFill>
                  <a:srgbClr val="612422"/>
                </a:solidFill>
                <a:latin typeface="Museo 700"/>
                <a:ea typeface="+mn-ea"/>
                <a:cs typeface="+mn-cs"/>
              </a:rPr>
              <a:t> door te geven. </a:t>
            </a:r>
            <a:br>
              <a:rPr lang="nl-BE" sz="2000">
                <a:latin typeface="Museo 700"/>
                <a:cs typeface="Museo 700"/>
              </a:rPr>
            </a:br>
            <a:br>
              <a:rPr lang="nl-BE" sz="2000">
                <a:latin typeface="Museo 700"/>
                <a:cs typeface="Museo 700"/>
              </a:rPr>
            </a:br>
            <a:endParaRPr lang="en-US" sz="2000" spc="-6">
              <a:latin typeface="Museo 700"/>
              <a:cs typeface="Museo 700"/>
            </a:endParaRPr>
          </a:p>
        </p:txBody>
      </p:sp>
      <p:sp>
        <p:nvSpPr>
          <p:cNvPr id="46" name="object 4">
            <a:extLst>
              <a:ext uri="{FF2B5EF4-FFF2-40B4-BE49-F238E27FC236}">
                <a16:creationId xmlns:a16="http://schemas.microsoft.com/office/drawing/2014/main" id="{457F6259-385C-3A59-EB48-D6AE40D608E3}"/>
              </a:ext>
            </a:extLst>
          </p:cNvPr>
          <p:cNvSpPr txBox="1"/>
          <p:nvPr/>
        </p:nvSpPr>
        <p:spPr>
          <a:xfrm>
            <a:off x="6623744" y="3472151"/>
            <a:ext cx="3048782" cy="255164"/>
          </a:xfrm>
          <a:prstGeom prst="rect">
            <a:avLst/>
          </a:prstGeom>
        </p:spPr>
        <p:txBody>
          <a:bodyPr vert="horz" wrap="square" lIns="0" tIns="8856" rIns="0" bIns="0" rtlCol="0" anchor="t">
            <a:spAutoFit/>
          </a:bodyPr>
          <a:lstStyle/>
          <a:p>
            <a:pPr marL="7620" marR="0" lvl="0" indent="0" algn="l" defTabSz="554492" rtl="0" eaLnBrk="1" fontAlgn="auto" latinLnBrk="0" hangingPunct="1">
              <a:lnSpc>
                <a:spcPct val="100000"/>
              </a:lnSpc>
              <a:spcBef>
                <a:spcPts val="69"/>
              </a:spcBef>
              <a:spcAft>
                <a:spcPts val="0"/>
              </a:spcAft>
              <a:buClrTx/>
              <a:buSzTx/>
              <a:buFontTx/>
              <a:buNone/>
              <a:tabLst/>
              <a:defRPr/>
            </a:pPr>
            <a:r>
              <a:rPr sz="1600" kern="0" spc="61">
                <a:solidFill>
                  <a:schemeClr val="accent2">
                    <a:lumMod val="76000"/>
                  </a:schemeClr>
                </a:solidFill>
                <a:latin typeface="Museo Sans 300"/>
              </a:rPr>
              <a:t>– </a:t>
            </a:r>
            <a:r>
              <a:rPr lang="nl-BE" sz="1600" kern="0" spc="61">
                <a:solidFill>
                  <a:schemeClr val="accent2">
                    <a:lumMod val="76000"/>
                  </a:schemeClr>
                </a:solidFill>
                <a:latin typeface="Museo Sans 300"/>
              </a:rPr>
              <a:t>Griet van </a:t>
            </a:r>
            <a:r>
              <a:rPr lang="nl-BE" sz="1600" kern="0" spc="61" err="1">
                <a:solidFill>
                  <a:schemeClr val="accent2">
                    <a:lumMod val="76000"/>
                  </a:schemeClr>
                </a:solidFill>
                <a:latin typeface="Museo Sans 300"/>
              </a:rPr>
              <a:t>Schoote</a:t>
            </a:r>
            <a:r>
              <a:rPr lang="nl-BE" sz="1600" kern="0" spc="61">
                <a:solidFill>
                  <a:schemeClr val="accent2">
                    <a:lumMod val="76000"/>
                  </a:schemeClr>
                </a:solidFill>
                <a:latin typeface="Museo Sans 300"/>
              </a:rPr>
              <a:t>, Duffel</a:t>
            </a:r>
            <a:endParaRPr lang="en-US" sz="1600" kern="0" spc="61">
              <a:solidFill>
                <a:schemeClr val="accent2">
                  <a:lumMod val="76000"/>
                </a:schemeClr>
              </a:solidFill>
              <a:latin typeface="Museo Sans 300"/>
            </a:endParaRPr>
          </a:p>
        </p:txBody>
      </p:sp>
      <p:pic>
        <p:nvPicPr>
          <p:cNvPr id="48" name="Picture 1">
            <a:extLst>
              <a:ext uri="{FF2B5EF4-FFF2-40B4-BE49-F238E27FC236}">
                <a16:creationId xmlns:a16="http://schemas.microsoft.com/office/drawing/2014/main" id="{52781862-D491-E6EF-A240-C09EFD116939}"/>
              </a:ext>
            </a:extLst>
          </p:cNvPr>
          <p:cNvPicPr>
            <a:picLocks noChangeAspect="1"/>
          </p:cNvPicPr>
          <p:nvPr/>
        </p:nvPicPr>
        <p:blipFill>
          <a:blip r:embed="rId2"/>
          <a:stretch>
            <a:fillRect/>
          </a:stretch>
        </p:blipFill>
        <p:spPr>
          <a:xfrm>
            <a:off x="734034" y="2299954"/>
            <a:ext cx="2847860" cy="4302557"/>
          </a:xfrm>
          <a:prstGeom prst="rect">
            <a:avLst/>
          </a:prstGeom>
        </p:spPr>
      </p:pic>
      <p:pic>
        <p:nvPicPr>
          <p:cNvPr id="3" name="Graphic 2" descr="Dubbeltikken met effen opvulling">
            <a:hlinkClick r:id="rId3"/>
            <a:extLst>
              <a:ext uri="{FF2B5EF4-FFF2-40B4-BE49-F238E27FC236}">
                <a16:creationId xmlns:a16="http://schemas.microsoft.com/office/drawing/2014/main" id="{F348A17A-5B48-DAA1-1F4D-1093C713C97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9318889">
            <a:off x="11186980" y="610168"/>
            <a:ext cx="557227" cy="557227"/>
          </a:xfrm>
          <a:prstGeom prst="rect">
            <a:avLst/>
          </a:prstGeom>
        </p:spPr>
      </p:pic>
      <p:sp>
        <p:nvSpPr>
          <p:cNvPr id="49" name="TextBox 48">
            <a:extLst>
              <a:ext uri="{FF2B5EF4-FFF2-40B4-BE49-F238E27FC236}">
                <a16:creationId xmlns:a16="http://schemas.microsoft.com/office/drawing/2014/main" id="{60CDB930-2399-10B4-0978-9209297D5D67}"/>
              </a:ext>
            </a:extLst>
          </p:cNvPr>
          <p:cNvSpPr txBox="1"/>
          <p:nvPr/>
        </p:nvSpPr>
        <p:spPr>
          <a:xfrm>
            <a:off x="734034" y="1543992"/>
            <a:ext cx="1088478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Museo 700"/>
              </a:rPr>
              <a:t>Zeer </a:t>
            </a:r>
            <a:r>
              <a:rPr lang="en-US" err="1">
                <a:latin typeface="Museo 700"/>
              </a:rPr>
              <a:t>grote</a:t>
            </a:r>
            <a:r>
              <a:rPr lang="en-US">
                <a:latin typeface="Museo 700"/>
              </a:rPr>
              <a:t> en </a:t>
            </a:r>
            <a:r>
              <a:rPr lang="en-US" err="1">
                <a:latin typeface="Museo 700"/>
              </a:rPr>
              <a:t>vraatzuchtige</a:t>
            </a:r>
            <a:r>
              <a:rPr lang="en-US">
                <a:latin typeface="Museo 700"/>
              </a:rPr>
              <a:t> </a:t>
            </a:r>
            <a:r>
              <a:rPr lang="en-US" err="1">
                <a:latin typeface="Museo 700"/>
              </a:rPr>
              <a:t>kikker</a:t>
            </a:r>
            <a:r>
              <a:rPr lang="en-US">
                <a:latin typeface="Museo 700"/>
              </a:rPr>
              <a:t> </a:t>
            </a:r>
            <a:r>
              <a:rPr lang="en-US" err="1">
                <a:latin typeface="Museo 700"/>
              </a:rPr>
              <a:t>zonder</a:t>
            </a:r>
            <a:r>
              <a:rPr lang="en-US">
                <a:latin typeface="Museo 700"/>
              </a:rPr>
              <a:t> </a:t>
            </a:r>
            <a:r>
              <a:rPr lang="en-US" err="1">
                <a:latin typeface="Museo 700"/>
              </a:rPr>
              <a:t>natuurlijke</a:t>
            </a:r>
            <a:r>
              <a:rPr lang="en-US">
                <a:latin typeface="Museo 700"/>
              </a:rPr>
              <a:t> </a:t>
            </a:r>
            <a:r>
              <a:rPr lang="en-US" err="1">
                <a:latin typeface="Museo 700"/>
              </a:rPr>
              <a:t>vijanden</a:t>
            </a:r>
            <a:r>
              <a:rPr lang="en-US">
                <a:latin typeface="Museo 700"/>
              </a:rPr>
              <a:t> – </a:t>
            </a:r>
            <a:r>
              <a:rPr lang="en-US" err="1">
                <a:latin typeface="Museo 700"/>
              </a:rPr>
              <a:t>negatieve</a:t>
            </a:r>
            <a:r>
              <a:rPr lang="en-US">
                <a:latin typeface="Museo 700"/>
              </a:rPr>
              <a:t> impact op </a:t>
            </a:r>
            <a:r>
              <a:rPr lang="en-US" err="1">
                <a:latin typeface="Museo 700"/>
              </a:rPr>
              <a:t>biodiversiteit</a:t>
            </a:r>
            <a:endParaRPr lang="en-US">
              <a:latin typeface="Museo 700"/>
            </a:endParaRPr>
          </a:p>
          <a:p>
            <a:endParaRPr lang="en-US">
              <a:latin typeface="Museo 700"/>
            </a:endParaRPr>
          </a:p>
        </p:txBody>
      </p:sp>
    </p:spTree>
    <p:extLst>
      <p:ext uri="{BB962C8B-B14F-4D97-AF65-F5344CB8AC3E}">
        <p14:creationId xmlns:p14="http://schemas.microsoft.com/office/powerpoint/2010/main" val="27995244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sz="half" idx="2"/>
          </p:nvPr>
        </p:nvSpPr>
        <p:spPr>
          <a:xfrm>
            <a:off x="650850" y="757546"/>
            <a:ext cx="9519976" cy="522333"/>
          </a:xfrm>
          <a:prstGeom prst="rect">
            <a:avLst/>
          </a:prstGeom>
        </p:spPr>
        <p:txBody>
          <a:bodyPr vert="horz" wrap="square" lIns="0" tIns="6931" rIns="0" bIns="0" rtlCol="0" anchor="t">
            <a:spAutoFit/>
          </a:bodyPr>
          <a:lstStyle/>
          <a:p>
            <a:pPr marL="7620" marR="2540">
              <a:lnSpc>
                <a:spcPct val="100699"/>
              </a:lnSpc>
              <a:spcBef>
                <a:spcPts val="55"/>
              </a:spcBef>
            </a:pPr>
            <a:r>
              <a:rPr lang="nl-BE" sz="3400">
                <a:ea typeface="ＭＳ Ｐゴシック"/>
              </a:rPr>
              <a:t>Invasieve uitheemse soort: Aziatische hoornaar</a:t>
            </a:r>
            <a:endParaRPr lang="nl-BE" sz="3400" spc="-12"/>
          </a:p>
        </p:txBody>
      </p:sp>
      <p:grpSp>
        <p:nvGrpSpPr>
          <p:cNvPr id="5" name="object 5"/>
          <p:cNvGrpSpPr/>
          <p:nvPr/>
        </p:nvGrpSpPr>
        <p:grpSpPr>
          <a:xfrm>
            <a:off x="428" y="5673410"/>
            <a:ext cx="12191144" cy="1184459"/>
            <a:chOff x="0" y="9355874"/>
            <a:chExt cx="20104100" cy="1953260"/>
          </a:xfrm>
        </p:grpSpPr>
        <p:sp>
          <p:nvSpPr>
            <p:cNvPr id="6" name="object 6"/>
            <p:cNvSpPr/>
            <p:nvPr/>
          </p:nvSpPr>
          <p:spPr>
            <a:xfrm>
              <a:off x="0" y="9355874"/>
              <a:ext cx="20104100" cy="1953260"/>
            </a:xfrm>
            <a:custGeom>
              <a:avLst/>
              <a:gdLst/>
              <a:ahLst/>
              <a:cxnLst/>
              <a:rect l="l" t="t" r="r" b="b"/>
              <a:pathLst>
                <a:path w="20104100" h="1953259">
                  <a:moveTo>
                    <a:pt x="0" y="0"/>
                  </a:moveTo>
                  <a:lnTo>
                    <a:pt x="0" y="1952681"/>
                  </a:lnTo>
                  <a:lnTo>
                    <a:pt x="20104100" y="1952681"/>
                  </a:lnTo>
                  <a:lnTo>
                    <a:pt x="20104100" y="1084015"/>
                  </a:lnTo>
                  <a:lnTo>
                    <a:pt x="0" y="0"/>
                  </a:lnTo>
                  <a:close/>
                </a:path>
              </a:pathLst>
            </a:custGeom>
            <a:solidFill>
              <a:srgbClr val="FFFFFF"/>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pic>
          <p:nvPicPr>
            <p:cNvPr id="7" name="object 7"/>
            <p:cNvPicPr/>
            <p:nvPr/>
          </p:nvPicPr>
          <p:blipFill>
            <a:blip r:embed="rId3" cstate="print"/>
            <a:stretch>
              <a:fillRect/>
            </a:stretch>
          </p:blipFill>
          <p:spPr>
            <a:xfrm>
              <a:off x="1505250" y="10227988"/>
              <a:ext cx="154225" cy="219427"/>
            </a:xfrm>
            <a:prstGeom prst="rect">
              <a:avLst/>
            </a:prstGeom>
          </p:spPr>
        </p:pic>
        <p:pic>
          <p:nvPicPr>
            <p:cNvPr id="8" name="object 8"/>
            <p:cNvPicPr/>
            <p:nvPr/>
          </p:nvPicPr>
          <p:blipFill>
            <a:blip r:embed="rId4" cstate="print"/>
            <a:stretch>
              <a:fillRect/>
            </a:stretch>
          </p:blipFill>
          <p:spPr>
            <a:xfrm>
              <a:off x="1682349" y="10227998"/>
              <a:ext cx="493150" cy="223125"/>
            </a:xfrm>
            <a:prstGeom prst="rect">
              <a:avLst/>
            </a:prstGeom>
          </p:spPr>
        </p:pic>
        <p:pic>
          <p:nvPicPr>
            <p:cNvPr id="9" name="object 9"/>
            <p:cNvPicPr/>
            <p:nvPr/>
          </p:nvPicPr>
          <p:blipFill>
            <a:blip r:embed="rId5" cstate="print"/>
            <a:stretch>
              <a:fillRect/>
            </a:stretch>
          </p:blipFill>
          <p:spPr>
            <a:xfrm>
              <a:off x="2212080" y="10286101"/>
              <a:ext cx="148330" cy="161314"/>
            </a:xfrm>
            <a:prstGeom prst="rect">
              <a:avLst/>
            </a:prstGeom>
          </p:spPr>
        </p:pic>
        <p:pic>
          <p:nvPicPr>
            <p:cNvPr id="10" name="object 10"/>
            <p:cNvPicPr/>
            <p:nvPr/>
          </p:nvPicPr>
          <p:blipFill>
            <a:blip r:embed="rId6" cstate="print"/>
            <a:stretch>
              <a:fillRect/>
            </a:stretch>
          </p:blipFill>
          <p:spPr>
            <a:xfrm>
              <a:off x="2386686" y="10286103"/>
              <a:ext cx="148676" cy="165021"/>
            </a:xfrm>
            <a:prstGeom prst="rect">
              <a:avLst/>
            </a:prstGeom>
          </p:spPr>
        </p:pic>
        <p:sp>
          <p:nvSpPr>
            <p:cNvPr id="11" name="object 11"/>
            <p:cNvSpPr/>
            <p:nvPr/>
          </p:nvSpPr>
          <p:spPr>
            <a:xfrm>
              <a:off x="2558160" y="10227998"/>
              <a:ext cx="39370" cy="219710"/>
            </a:xfrm>
            <a:custGeom>
              <a:avLst/>
              <a:gdLst/>
              <a:ahLst/>
              <a:cxnLst/>
              <a:rect l="l" t="t" r="r" b="b"/>
              <a:pathLst>
                <a:path w="39369" h="219709">
                  <a:moveTo>
                    <a:pt x="34606" y="61809"/>
                  </a:moveTo>
                  <a:lnTo>
                    <a:pt x="4314" y="61809"/>
                  </a:lnTo>
                  <a:lnTo>
                    <a:pt x="0" y="66448"/>
                  </a:lnTo>
                  <a:lnTo>
                    <a:pt x="0" y="215082"/>
                  </a:lnTo>
                  <a:lnTo>
                    <a:pt x="4314" y="219417"/>
                  </a:lnTo>
                  <a:lnTo>
                    <a:pt x="34606" y="219417"/>
                  </a:lnTo>
                  <a:lnTo>
                    <a:pt x="38930" y="215082"/>
                  </a:lnTo>
                  <a:lnTo>
                    <a:pt x="38930" y="66448"/>
                  </a:lnTo>
                  <a:lnTo>
                    <a:pt x="34606" y="61809"/>
                  </a:lnTo>
                  <a:close/>
                </a:path>
                <a:path w="39369" h="219709">
                  <a:moveTo>
                    <a:pt x="34606" y="0"/>
                  </a:moveTo>
                  <a:lnTo>
                    <a:pt x="4314" y="0"/>
                  </a:lnTo>
                  <a:lnTo>
                    <a:pt x="0" y="4628"/>
                  </a:lnTo>
                  <a:lnTo>
                    <a:pt x="0" y="30585"/>
                  </a:lnTo>
                  <a:lnTo>
                    <a:pt x="4314" y="34909"/>
                  </a:lnTo>
                  <a:lnTo>
                    <a:pt x="34606" y="34909"/>
                  </a:lnTo>
                  <a:lnTo>
                    <a:pt x="39234" y="30585"/>
                  </a:lnTo>
                  <a:lnTo>
                    <a:pt x="39234" y="4628"/>
                  </a:lnTo>
                  <a:lnTo>
                    <a:pt x="34606" y="0"/>
                  </a:lnTo>
                  <a:close/>
                </a:path>
              </a:pathLst>
            </a:custGeom>
            <a:solidFill>
              <a:srgbClr val="4F1C27"/>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pic>
          <p:nvPicPr>
            <p:cNvPr id="12" name="object 12"/>
            <p:cNvPicPr/>
            <p:nvPr/>
          </p:nvPicPr>
          <p:blipFill>
            <a:blip r:embed="rId7" cstate="print"/>
            <a:stretch>
              <a:fillRect/>
            </a:stretch>
          </p:blipFill>
          <p:spPr>
            <a:xfrm>
              <a:off x="2624987" y="10286103"/>
              <a:ext cx="149880" cy="165021"/>
            </a:xfrm>
            <a:prstGeom prst="rect">
              <a:avLst/>
            </a:prstGeom>
          </p:spPr>
        </p:pic>
        <p:pic>
          <p:nvPicPr>
            <p:cNvPr id="13" name="object 13"/>
            <p:cNvPicPr/>
            <p:nvPr/>
          </p:nvPicPr>
          <p:blipFill>
            <a:blip r:embed="rId8" cstate="print"/>
            <a:stretch>
              <a:fillRect/>
            </a:stretch>
          </p:blipFill>
          <p:spPr>
            <a:xfrm>
              <a:off x="1481785" y="10515363"/>
              <a:ext cx="192214" cy="219417"/>
            </a:xfrm>
            <a:prstGeom prst="rect">
              <a:avLst/>
            </a:prstGeom>
          </p:spPr>
        </p:pic>
        <p:pic>
          <p:nvPicPr>
            <p:cNvPr id="14" name="object 14"/>
            <p:cNvPicPr/>
            <p:nvPr/>
          </p:nvPicPr>
          <p:blipFill>
            <a:blip r:embed="rId9" cstate="print"/>
            <a:stretch>
              <a:fillRect/>
            </a:stretch>
          </p:blipFill>
          <p:spPr>
            <a:xfrm>
              <a:off x="1695208" y="10573480"/>
              <a:ext cx="148288" cy="161303"/>
            </a:xfrm>
            <a:prstGeom prst="rect">
              <a:avLst/>
            </a:prstGeom>
          </p:spPr>
        </p:pic>
        <p:sp>
          <p:nvSpPr>
            <p:cNvPr id="15" name="object 15"/>
            <p:cNvSpPr/>
            <p:nvPr/>
          </p:nvSpPr>
          <p:spPr>
            <a:xfrm>
              <a:off x="1862963" y="10534224"/>
              <a:ext cx="511175" cy="204470"/>
            </a:xfrm>
            <a:custGeom>
              <a:avLst/>
              <a:gdLst/>
              <a:ahLst/>
              <a:cxnLst/>
              <a:rect l="l" t="t" r="r" b="b"/>
              <a:pathLst>
                <a:path w="511175" h="204470">
                  <a:moveTo>
                    <a:pt x="98577" y="170891"/>
                  </a:moveTo>
                  <a:lnTo>
                    <a:pt x="95186" y="167817"/>
                  </a:lnTo>
                  <a:lnTo>
                    <a:pt x="85636" y="166878"/>
                  </a:lnTo>
                  <a:lnTo>
                    <a:pt x="77101" y="165074"/>
                  </a:lnTo>
                  <a:lnTo>
                    <a:pt x="68884" y="160553"/>
                  </a:lnTo>
                  <a:lnTo>
                    <a:pt x="62712" y="151853"/>
                  </a:lnTo>
                  <a:lnTo>
                    <a:pt x="60274" y="137528"/>
                  </a:lnTo>
                  <a:lnTo>
                    <a:pt x="60274" y="76327"/>
                  </a:lnTo>
                  <a:lnTo>
                    <a:pt x="91465" y="76327"/>
                  </a:lnTo>
                  <a:lnTo>
                    <a:pt x="96113" y="72021"/>
                  </a:lnTo>
                  <a:lnTo>
                    <a:pt x="96113" y="49758"/>
                  </a:lnTo>
                  <a:lnTo>
                    <a:pt x="91465" y="45123"/>
                  </a:lnTo>
                  <a:lnTo>
                    <a:pt x="60274" y="45123"/>
                  </a:lnTo>
                  <a:lnTo>
                    <a:pt x="60274" y="4635"/>
                  </a:lnTo>
                  <a:lnTo>
                    <a:pt x="55626" y="0"/>
                  </a:lnTo>
                  <a:lnTo>
                    <a:pt x="26581" y="0"/>
                  </a:lnTo>
                  <a:lnTo>
                    <a:pt x="21920" y="4635"/>
                  </a:lnTo>
                  <a:lnTo>
                    <a:pt x="21920" y="45123"/>
                  </a:lnTo>
                  <a:lnTo>
                    <a:pt x="4330" y="45123"/>
                  </a:lnTo>
                  <a:lnTo>
                    <a:pt x="0" y="49758"/>
                  </a:lnTo>
                  <a:lnTo>
                    <a:pt x="0" y="72021"/>
                  </a:lnTo>
                  <a:lnTo>
                    <a:pt x="4330" y="76327"/>
                  </a:lnTo>
                  <a:lnTo>
                    <a:pt x="21005" y="76327"/>
                  </a:lnTo>
                  <a:lnTo>
                    <a:pt x="21005" y="144322"/>
                  </a:lnTo>
                  <a:lnTo>
                    <a:pt x="26657" y="171348"/>
                  </a:lnTo>
                  <a:lnTo>
                    <a:pt x="41211" y="189217"/>
                  </a:lnTo>
                  <a:lnTo>
                    <a:pt x="61036" y="199072"/>
                  </a:lnTo>
                  <a:lnTo>
                    <a:pt x="82499" y="202107"/>
                  </a:lnTo>
                  <a:lnTo>
                    <a:pt x="93332" y="202107"/>
                  </a:lnTo>
                  <a:lnTo>
                    <a:pt x="98577" y="198399"/>
                  </a:lnTo>
                  <a:lnTo>
                    <a:pt x="98577" y="170891"/>
                  </a:lnTo>
                  <a:close/>
                </a:path>
                <a:path w="511175" h="204470">
                  <a:moveTo>
                    <a:pt x="351853" y="48831"/>
                  </a:moveTo>
                  <a:lnTo>
                    <a:pt x="347853" y="42964"/>
                  </a:lnTo>
                  <a:lnTo>
                    <a:pt x="316623" y="42964"/>
                  </a:lnTo>
                  <a:lnTo>
                    <a:pt x="312013" y="46672"/>
                  </a:lnTo>
                  <a:lnTo>
                    <a:pt x="310134" y="54381"/>
                  </a:lnTo>
                  <a:lnTo>
                    <a:pt x="285102" y="146494"/>
                  </a:lnTo>
                  <a:lnTo>
                    <a:pt x="282943" y="154825"/>
                  </a:lnTo>
                  <a:lnTo>
                    <a:pt x="281698" y="163182"/>
                  </a:lnTo>
                  <a:lnTo>
                    <a:pt x="281076" y="163182"/>
                  </a:lnTo>
                  <a:lnTo>
                    <a:pt x="280162" y="154825"/>
                  </a:lnTo>
                  <a:lnTo>
                    <a:pt x="277698" y="146494"/>
                  </a:lnTo>
                  <a:lnTo>
                    <a:pt x="262610" y="93637"/>
                  </a:lnTo>
                  <a:lnTo>
                    <a:pt x="251409" y="54381"/>
                  </a:lnTo>
                  <a:lnTo>
                    <a:pt x="249555" y="46990"/>
                  </a:lnTo>
                  <a:lnTo>
                    <a:pt x="244906" y="43268"/>
                  </a:lnTo>
                  <a:lnTo>
                    <a:pt x="217728" y="43268"/>
                  </a:lnTo>
                  <a:lnTo>
                    <a:pt x="212788" y="46990"/>
                  </a:lnTo>
                  <a:lnTo>
                    <a:pt x="211239" y="54381"/>
                  </a:lnTo>
                  <a:lnTo>
                    <a:pt x="184645" y="146494"/>
                  </a:lnTo>
                  <a:lnTo>
                    <a:pt x="182511" y="154825"/>
                  </a:lnTo>
                  <a:lnTo>
                    <a:pt x="181254" y="163182"/>
                  </a:lnTo>
                  <a:lnTo>
                    <a:pt x="180657" y="163182"/>
                  </a:lnTo>
                  <a:lnTo>
                    <a:pt x="179400" y="154825"/>
                  </a:lnTo>
                  <a:lnTo>
                    <a:pt x="177546" y="146494"/>
                  </a:lnTo>
                  <a:lnTo>
                    <a:pt x="152196" y="54381"/>
                  </a:lnTo>
                  <a:lnTo>
                    <a:pt x="150723" y="46990"/>
                  </a:lnTo>
                  <a:lnTo>
                    <a:pt x="150660" y="46672"/>
                  </a:lnTo>
                  <a:lnTo>
                    <a:pt x="146011" y="42964"/>
                  </a:lnTo>
                  <a:lnTo>
                    <a:pt x="114490" y="42964"/>
                  </a:lnTo>
                  <a:lnTo>
                    <a:pt x="110185" y="48831"/>
                  </a:lnTo>
                  <a:lnTo>
                    <a:pt x="112649" y="57480"/>
                  </a:lnTo>
                  <a:lnTo>
                    <a:pt x="153314" y="189445"/>
                  </a:lnTo>
                  <a:lnTo>
                    <a:pt x="155524" y="196850"/>
                  </a:lnTo>
                  <a:lnTo>
                    <a:pt x="155613" y="197154"/>
                  </a:lnTo>
                  <a:lnTo>
                    <a:pt x="160248" y="200571"/>
                  </a:lnTo>
                  <a:lnTo>
                    <a:pt x="196710" y="200571"/>
                  </a:lnTo>
                  <a:lnTo>
                    <a:pt x="201345" y="196850"/>
                  </a:lnTo>
                  <a:lnTo>
                    <a:pt x="203123" y="189788"/>
                  </a:lnTo>
                  <a:lnTo>
                    <a:pt x="203200" y="189445"/>
                  </a:lnTo>
                  <a:lnTo>
                    <a:pt x="211137" y="163182"/>
                  </a:lnTo>
                  <a:lnTo>
                    <a:pt x="226999" y="110629"/>
                  </a:lnTo>
                  <a:lnTo>
                    <a:pt x="229489" y="102298"/>
                  </a:lnTo>
                  <a:lnTo>
                    <a:pt x="231025" y="93637"/>
                  </a:lnTo>
                  <a:lnTo>
                    <a:pt x="231635" y="93637"/>
                  </a:lnTo>
                  <a:lnTo>
                    <a:pt x="232892" y="102298"/>
                  </a:lnTo>
                  <a:lnTo>
                    <a:pt x="235318" y="110629"/>
                  </a:lnTo>
                  <a:lnTo>
                    <a:pt x="259143" y="189445"/>
                  </a:lnTo>
                  <a:lnTo>
                    <a:pt x="260997" y="196850"/>
                  </a:lnTo>
                  <a:lnTo>
                    <a:pt x="265938" y="200571"/>
                  </a:lnTo>
                  <a:lnTo>
                    <a:pt x="301802" y="200571"/>
                  </a:lnTo>
                  <a:lnTo>
                    <a:pt x="306743" y="197154"/>
                  </a:lnTo>
                  <a:lnTo>
                    <a:pt x="308902" y="189788"/>
                  </a:lnTo>
                  <a:lnTo>
                    <a:pt x="317042" y="163182"/>
                  </a:lnTo>
                  <a:lnTo>
                    <a:pt x="349364" y="57480"/>
                  </a:lnTo>
                  <a:lnTo>
                    <a:pt x="351853" y="48831"/>
                  </a:lnTo>
                  <a:close/>
                </a:path>
                <a:path w="511175" h="204470">
                  <a:moveTo>
                    <a:pt x="511035" y="114350"/>
                  </a:moveTo>
                  <a:lnTo>
                    <a:pt x="497662" y="68922"/>
                  </a:lnTo>
                  <a:lnTo>
                    <a:pt x="472135" y="45707"/>
                  </a:lnTo>
                  <a:lnTo>
                    <a:pt x="472135" y="103822"/>
                  </a:lnTo>
                  <a:lnTo>
                    <a:pt x="402272" y="103822"/>
                  </a:lnTo>
                  <a:lnTo>
                    <a:pt x="406933" y="89509"/>
                  </a:lnTo>
                  <a:lnTo>
                    <a:pt x="415124" y="78498"/>
                  </a:lnTo>
                  <a:lnTo>
                    <a:pt x="426389" y="71424"/>
                  </a:lnTo>
                  <a:lnTo>
                    <a:pt x="440296" y="68922"/>
                  </a:lnTo>
                  <a:lnTo>
                    <a:pt x="452742" y="71285"/>
                  </a:lnTo>
                  <a:lnTo>
                    <a:pt x="462699" y="78143"/>
                  </a:lnTo>
                  <a:lnTo>
                    <a:pt x="469404" y="89115"/>
                  </a:lnTo>
                  <a:lnTo>
                    <a:pt x="472135" y="103822"/>
                  </a:lnTo>
                  <a:lnTo>
                    <a:pt x="472135" y="45707"/>
                  </a:lnTo>
                  <a:lnTo>
                    <a:pt x="471017" y="44907"/>
                  </a:lnTo>
                  <a:lnTo>
                    <a:pt x="441210" y="39255"/>
                  </a:lnTo>
                  <a:lnTo>
                    <a:pt x="408762" y="45326"/>
                  </a:lnTo>
                  <a:lnTo>
                    <a:pt x="383451" y="62318"/>
                  </a:lnTo>
                  <a:lnTo>
                    <a:pt x="367017" y="88392"/>
                  </a:lnTo>
                  <a:lnTo>
                    <a:pt x="361264" y="121158"/>
                  </a:lnTo>
                  <a:lnTo>
                    <a:pt x="361162" y="121754"/>
                  </a:lnTo>
                  <a:lnTo>
                    <a:pt x="367042" y="153555"/>
                  </a:lnTo>
                  <a:lnTo>
                    <a:pt x="383921" y="179832"/>
                  </a:lnTo>
                  <a:lnTo>
                    <a:pt x="410578" y="197700"/>
                  </a:lnTo>
                  <a:lnTo>
                    <a:pt x="445858" y="204292"/>
                  </a:lnTo>
                  <a:lnTo>
                    <a:pt x="463207" y="202742"/>
                  </a:lnTo>
                  <a:lnTo>
                    <a:pt x="499313" y="188531"/>
                  </a:lnTo>
                  <a:lnTo>
                    <a:pt x="507339" y="178320"/>
                  </a:lnTo>
                  <a:lnTo>
                    <a:pt x="503631" y="171208"/>
                  </a:lnTo>
                  <a:lnTo>
                    <a:pt x="503440" y="170903"/>
                  </a:lnTo>
                  <a:lnTo>
                    <a:pt x="499922" y="165036"/>
                  </a:lnTo>
                  <a:lnTo>
                    <a:pt x="495909" y="157949"/>
                  </a:lnTo>
                  <a:lnTo>
                    <a:pt x="490347" y="156997"/>
                  </a:lnTo>
                  <a:lnTo>
                    <a:pt x="482638" y="160705"/>
                  </a:lnTo>
                  <a:lnTo>
                    <a:pt x="476224" y="164249"/>
                  </a:lnTo>
                  <a:lnTo>
                    <a:pt x="468287" y="167538"/>
                  </a:lnTo>
                  <a:lnTo>
                    <a:pt x="459016" y="169951"/>
                  </a:lnTo>
                  <a:lnTo>
                    <a:pt x="448627" y="170903"/>
                  </a:lnTo>
                  <a:lnTo>
                    <a:pt x="431546" y="168135"/>
                  </a:lnTo>
                  <a:lnTo>
                    <a:pt x="416979" y="159931"/>
                  </a:lnTo>
                  <a:lnTo>
                    <a:pt x="406425" y="146392"/>
                  </a:lnTo>
                  <a:lnTo>
                    <a:pt x="401320" y="127647"/>
                  </a:lnTo>
                  <a:lnTo>
                    <a:pt x="505206" y="127647"/>
                  </a:lnTo>
                  <a:lnTo>
                    <a:pt x="511035" y="121158"/>
                  </a:lnTo>
                  <a:lnTo>
                    <a:pt x="511035" y="114350"/>
                  </a:lnTo>
                  <a:close/>
                </a:path>
              </a:pathLst>
            </a:custGeom>
            <a:solidFill>
              <a:srgbClr val="4F1C27"/>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pic>
          <p:nvPicPr>
            <p:cNvPr id="16" name="object 16"/>
            <p:cNvPicPr/>
            <p:nvPr/>
          </p:nvPicPr>
          <p:blipFill>
            <a:blip r:embed="rId10" cstate="print"/>
            <a:stretch>
              <a:fillRect/>
            </a:stretch>
          </p:blipFill>
          <p:spPr>
            <a:xfrm>
              <a:off x="2402084" y="10573480"/>
              <a:ext cx="270027" cy="223134"/>
            </a:xfrm>
            <a:prstGeom prst="rect">
              <a:avLst/>
            </a:prstGeom>
          </p:spPr>
        </p:pic>
        <p:pic>
          <p:nvPicPr>
            <p:cNvPr id="17" name="object 17"/>
            <p:cNvPicPr/>
            <p:nvPr/>
          </p:nvPicPr>
          <p:blipFill>
            <a:blip r:embed="rId11" cstate="print"/>
            <a:stretch>
              <a:fillRect/>
            </a:stretch>
          </p:blipFill>
          <p:spPr>
            <a:xfrm>
              <a:off x="2691960" y="10573477"/>
              <a:ext cx="149880" cy="165031"/>
            </a:xfrm>
            <a:prstGeom prst="rect">
              <a:avLst/>
            </a:prstGeom>
          </p:spPr>
        </p:pic>
        <p:pic>
          <p:nvPicPr>
            <p:cNvPr id="18" name="object 18"/>
            <p:cNvPicPr/>
            <p:nvPr/>
          </p:nvPicPr>
          <p:blipFill>
            <a:blip r:embed="rId12" cstate="print"/>
            <a:stretch>
              <a:fillRect/>
            </a:stretch>
          </p:blipFill>
          <p:spPr>
            <a:xfrm>
              <a:off x="2869901" y="10573480"/>
              <a:ext cx="148341" cy="161303"/>
            </a:xfrm>
            <a:prstGeom prst="rect">
              <a:avLst/>
            </a:prstGeom>
          </p:spPr>
        </p:pic>
        <p:sp>
          <p:nvSpPr>
            <p:cNvPr id="19" name="object 19"/>
            <p:cNvSpPr/>
            <p:nvPr/>
          </p:nvSpPr>
          <p:spPr>
            <a:xfrm>
              <a:off x="745793" y="10605976"/>
              <a:ext cx="189865" cy="128270"/>
            </a:xfrm>
            <a:custGeom>
              <a:avLst/>
              <a:gdLst/>
              <a:ahLst/>
              <a:cxnLst/>
              <a:rect l="l" t="t" r="r" b="b"/>
              <a:pathLst>
                <a:path w="189865" h="128270">
                  <a:moveTo>
                    <a:pt x="150435" y="0"/>
                  </a:moveTo>
                  <a:lnTo>
                    <a:pt x="0" y="95274"/>
                  </a:lnTo>
                  <a:lnTo>
                    <a:pt x="87568" y="127933"/>
                  </a:lnTo>
                  <a:lnTo>
                    <a:pt x="159115" y="127933"/>
                  </a:lnTo>
                  <a:lnTo>
                    <a:pt x="189795" y="24899"/>
                  </a:lnTo>
                  <a:lnTo>
                    <a:pt x="150435" y="0"/>
                  </a:lnTo>
                  <a:close/>
                </a:path>
              </a:pathLst>
            </a:custGeom>
            <a:solidFill>
              <a:srgbClr val="880B3D"/>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20" name="object 20"/>
            <p:cNvSpPr/>
            <p:nvPr/>
          </p:nvSpPr>
          <p:spPr>
            <a:xfrm>
              <a:off x="896226" y="10569484"/>
              <a:ext cx="57785" cy="61594"/>
            </a:xfrm>
            <a:custGeom>
              <a:avLst/>
              <a:gdLst/>
              <a:ahLst/>
              <a:cxnLst/>
              <a:rect l="l" t="t" r="r" b="b"/>
              <a:pathLst>
                <a:path w="57784" h="61595">
                  <a:moveTo>
                    <a:pt x="57684" y="0"/>
                  </a:moveTo>
                  <a:lnTo>
                    <a:pt x="0" y="36491"/>
                  </a:lnTo>
                  <a:lnTo>
                    <a:pt x="39360" y="61390"/>
                  </a:lnTo>
                  <a:lnTo>
                    <a:pt x="57684" y="0"/>
                  </a:lnTo>
                  <a:close/>
                </a:path>
              </a:pathLst>
            </a:custGeom>
            <a:solidFill>
              <a:srgbClr val="CC0935"/>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21" name="object 21"/>
            <p:cNvSpPr/>
            <p:nvPr/>
          </p:nvSpPr>
          <p:spPr>
            <a:xfrm>
              <a:off x="1113368" y="10445468"/>
              <a:ext cx="90805" cy="94615"/>
            </a:xfrm>
            <a:custGeom>
              <a:avLst/>
              <a:gdLst/>
              <a:ahLst/>
              <a:cxnLst/>
              <a:rect l="l" t="t" r="r" b="b"/>
              <a:pathLst>
                <a:path w="90805" h="94615">
                  <a:moveTo>
                    <a:pt x="36313" y="0"/>
                  </a:moveTo>
                  <a:lnTo>
                    <a:pt x="0" y="22994"/>
                  </a:lnTo>
                  <a:lnTo>
                    <a:pt x="90196" y="94112"/>
                  </a:lnTo>
                  <a:lnTo>
                    <a:pt x="36313" y="0"/>
                  </a:lnTo>
                  <a:close/>
                </a:path>
              </a:pathLst>
            </a:custGeom>
            <a:solidFill>
              <a:srgbClr val="A41023"/>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22" name="object 22"/>
            <p:cNvSpPr/>
            <p:nvPr/>
          </p:nvSpPr>
          <p:spPr>
            <a:xfrm>
              <a:off x="684450" y="10489397"/>
              <a:ext cx="212090" cy="212090"/>
            </a:xfrm>
            <a:custGeom>
              <a:avLst/>
              <a:gdLst/>
              <a:ahLst/>
              <a:cxnLst/>
              <a:rect l="l" t="t" r="r" b="b"/>
              <a:pathLst>
                <a:path w="212090" h="212090">
                  <a:moveTo>
                    <a:pt x="27590" y="0"/>
                  </a:moveTo>
                  <a:lnTo>
                    <a:pt x="0" y="188968"/>
                  </a:lnTo>
                  <a:lnTo>
                    <a:pt x="61338" y="211857"/>
                  </a:lnTo>
                  <a:lnTo>
                    <a:pt x="211773" y="116582"/>
                  </a:lnTo>
                  <a:lnTo>
                    <a:pt x="27590" y="0"/>
                  </a:lnTo>
                  <a:close/>
                </a:path>
              </a:pathLst>
            </a:custGeom>
            <a:solidFill>
              <a:srgbClr val="B90845"/>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23" name="object 23"/>
            <p:cNvSpPr/>
            <p:nvPr/>
          </p:nvSpPr>
          <p:spPr>
            <a:xfrm>
              <a:off x="859352" y="10061167"/>
              <a:ext cx="121920" cy="123189"/>
            </a:xfrm>
            <a:custGeom>
              <a:avLst/>
              <a:gdLst/>
              <a:ahLst/>
              <a:cxnLst/>
              <a:rect l="l" t="t" r="r" b="b"/>
              <a:pathLst>
                <a:path w="121919" h="123190">
                  <a:moveTo>
                    <a:pt x="70301" y="0"/>
                  </a:moveTo>
                  <a:lnTo>
                    <a:pt x="0" y="122781"/>
                  </a:lnTo>
                  <a:lnTo>
                    <a:pt x="121336" y="89138"/>
                  </a:lnTo>
                  <a:lnTo>
                    <a:pt x="70301" y="0"/>
                  </a:lnTo>
                  <a:close/>
                </a:path>
              </a:pathLst>
            </a:custGeom>
            <a:solidFill>
              <a:srgbClr val="EE7203"/>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24" name="object 24"/>
            <p:cNvSpPr/>
            <p:nvPr/>
          </p:nvSpPr>
          <p:spPr>
            <a:xfrm>
              <a:off x="1170973" y="10614784"/>
              <a:ext cx="144145" cy="119380"/>
            </a:xfrm>
            <a:custGeom>
              <a:avLst/>
              <a:gdLst/>
              <a:ahLst/>
              <a:cxnLst/>
              <a:rect l="l" t="t" r="r" b="b"/>
              <a:pathLst>
                <a:path w="144144" h="119379">
                  <a:moveTo>
                    <a:pt x="75641" y="0"/>
                  </a:moveTo>
                  <a:lnTo>
                    <a:pt x="0" y="119127"/>
                  </a:lnTo>
                  <a:lnTo>
                    <a:pt x="143859" y="119127"/>
                  </a:lnTo>
                  <a:lnTo>
                    <a:pt x="75641" y="0"/>
                  </a:lnTo>
                  <a:close/>
                </a:path>
              </a:pathLst>
            </a:custGeom>
            <a:solidFill>
              <a:srgbClr val="8F0A26"/>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25" name="object 25"/>
            <p:cNvSpPr/>
            <p:nvPr/>
          </p:nvSpPr>
          <p:spPr>
            <a:xfrm>
              <a:off x="935591" y="10468465"/>
              <a:ext cx="311150" cy="266065"/>
            </a:xfrm>
            <a:custGeom>
              <a:avLst/>
              <a:gdLst/>
              <a:ahLst/>
              <a:cxnLst/>
              <a:rect l="l" t="t" r="r" b="b"/>
              <a:pathLst>
                <a:path w="311150" h="266065">
                  <a:moveTo>
                    <a:pt x="177774" y="0"/>
                  </a:moveTo>
                  <a:lnTo>
                    <a:pt x="18313" y="101012"/>
                  </a:lnTo>
                  <a:lnTo>
                    <a:pt x="0" y="162413"/>
                  </a:lnTo>
                  <a:lnTo>
                    <a:pt x="162738" y="265447"/>
                  </a:lnTo>
                  <a:lnTo>
                    <a:pt x="235385" y="265447"/>
                  </a:lnTo>
                  <a:lnTo>
                    <a:pt x="311016" y="146320"/>
                  </a:lnTo>
                  <a:lnTo>
                    <a:pt x="267970" y="71118"/>
                  </a:lnTo>
                  <a:lnTo>
                    <a:pt x="177774" y="0"/>
                  </a:lnTo>
                  <a:close/>
                </a:path>
              </a:pathLst>
            </a:custGeom>
            <a:solidFill>
              <a:srgbClr val="AE1122"/>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26" name="object 26"/>
            <p:cNvSpPr/>
            <p:nvPr/>
          </p:nvSpPr>
          <p:spPr>
            <a:xfrm>
              <a:off x="904907" y="10630878"/>
              <a:ext cx="193675" cy="103505"/>
            </a:xfrm>
            <a:custGeom>
              <a:avLst/>
              <a:gdLst/>
              <a:ahLst/>
              <a:cxnLst/>
              <a:rect l="l" t="t" r="r" b="b"/>
              <a:pathLst>
                <a:path w="193675" h="103504">
                  <a:moveTo>
                    <a:pt x="30679" y="0"/>
                  </a:moveTo>
                  <a:lnTo>
                    <a:pt x="0" y="103033"/>
                  </a:lnTo>
                  <a:lnTo>
                    <a:pt x="193428" y="103033"/>
                  </a:lnTo>
                  <a:lnTo>
                    <a:pt x="30679" y="0"/>
                  </a:lnTo>
                  <a:close/>
                </a:path>
              </a:pathLst>
            </a:custGeom>
            <a:solidFill>
              <a:srgbClr val="CC0935"/>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27" name="object 27"/>
            <p:cNvSpPr/>
            <p:nvPr/>
          </p:nvSpPr>
          <p:spPr>
            <a:xfrm>
              <a:off x="953911" y="10385830"/>
              <a:ext cx="160020" cy="184150"/>
            </a:xfrm>
            <a:custGeom>
              <a:avLst/>
              <a:gdLst/>
              <a:ahLst/>
              <a:cxnLst/>
              <a:rect l="l" t="t" r="r" b="b"/>
              <a:pathLst>
                <a:path w="160019" h="184150">
                  <a:moveTo>
                    <a:pt x="54678" y="0"/>
                  </a:moveTo>
                  <a:lnTo>
                    <a:pt x="0" y="183648"/>
                  </a:lnTo>
                  <a:lnTo>
                    <a:pt x="159461" y="82636"/>
                  </a:lnTo>
                  <a:lnTo>
                    <a:pt x="54678" y="0"/>
                  </a:lnTo>
                  <a:close/>
                </a:path>
              </a:pathLst>
            </a:custGeom>
            <a:solidFill>
              <a:srgbClr val="D70926"/>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28" name="object 28"/>
            <p:cNvSpPr/>
            <p:nvPr/>
          </p:nvSpPr>
          <p:spPr>
            <a:xfrm>
              <a:off x="691797" y="10424811"/>
              <a:ext cx="29845" cy="64769"/>
            </a:xfrm>
            <a:custGeom>
              <a:avLst/>
              <a:gdLst/>
              <a:ahLst/>
              <a:cxnLst/>
              <a:rect l="l" t="t" r="r" b="b"/>
              <a:pathLst>
                <a:path w="29845" h="64770">
                  <a:moveTo>
                    <a:pt x="29653" y="0"/>
                  </a:moveTo>
                  <a:lnTo>
                    <a:pt x="0" y="51757"/>
                  </a:lnTo>
                  <a:lnTo>
                    <a:pt x="20240" y="64584"/>
                  </a:lnTo>
                  <a:lnTo>
                    <a:pt x="29653" y="0"/>
                  </a:lnTo>
                  <a:close/>
                </a:path>
              </a:pathLst>
            </a:custGeom>
            <a:solidFill>
              <a:srgbClr val="E73B2B"/>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29" name="object 29"/>
            <p:cNvSpPr/>
            <p:nvPr/>
          </p:nvSpPr>
          <p:spPr>
            <a:xfrm>
              <a:off x="676335" y="10678365"/>
              <a:ext cx="69850" cy="55880"/>
            </a:xfrm>
            <a:custGeom>
              <a:avLst/>
              <a:gdLst/>
              <a:ahLst/>
              <a:cxnLst/>
              <a:rect l="l" t="t" r="r" b="b"/>
              <a:pathLst>
                <a:path w="69850" h="55879">
                  <a:moveTo>
                    <a:pt x="8114" y="0"/>
                  </a:moveTo>
                  <a:lnTo>
                    <a:pt x="0" y="55548"/>
                  </a:lnTo>
                  <a:lnTo>
                    <a:pt x="17905" y="55548"/>
                  </a:lnTo>
                  <a:lnTo>
                    <a:pt x="69453" y="22889"/>
                  </a:lnTo>
                  <a:lnTo>
                    <a:pt x="8114" y="0"/>
                  </a:lnTo>
                  <a:close/>
                </a:path>
              </a:pathLst>
            </a:custGeom>
            <a:solidFill>
              <a:srgbClr val="E50051"/>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30" name="object 30"/>
            <p:cNvSpPr/>
            <p:nvPr/>
          </p:nvSpPr>
          <p:spPr>
            <a:xfrm>
              <a:off x="955075" y="10329370"/>
              <a:ext cx="70485" cy="56515"/>
            </a:xfrm>
            <a:custGeom>
              <a:avLst/>
              <a:gdLst/>
              <a:ahLst/>
              <a:cxnLst/>
              <a:rect l="l" t="t" r="r" b="b"/>
              <a:pathLst>
                <a:path w="70484" h="56515">
                  <a:moveTo>
                    <a:pt x="70353" y="0"/>
                  </a:moveTo>
                  <a:lnTo>
                    <a:pt x="0" y="14250"/>
                  </a:lnTo>
                  <a:lnTo>
                    <a:pt x="53506" y="56459"/>
                  </a:lnTo>
                  <a:lnTo>
                    <a:pt x="70353" y="0"/>
                  </a:lnTo>
                  <a:close/>
                </a:path>
              </a:pathLst>
            </a:custGeom>
            <a:solidFill>
              <a:srgbClr val="D70926"/>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31" name="object 31"/>
            <p:cNvSpPr/>
            <p:nvPr/>
          </p:nvSpPr>
          <p:spPr>
            <a:xfrm>
              <a:off x="694235" y="10701253"/>
              <a:ext cx="139700" cy="33020"/>
            </a:xfrm>
            <a:custGeom>
              <a:avLst/>
              <a:gdLst/>
              <a:ahLst/>
              <a:cxnLst/>
              <a:rect l="l" t="t" r="r" b="b"/>
              <a:pathLst>
                <a:path w="139700" h="33020">
                  <a:moveTo>
                    <a:pt x="51558" y="0"/>
                  </a:moveTo>
                  <a:lnTo>
                    <a:pt x="0" y="32658"/>
                  </a:lnTo>
                  <a:lnTo>
                    <a:pt x="139126" y="32658"/>
                  </a:lnTo>
                  <a:lnTo>
                    <a:pt x="51558" y="0"/>
                  </a:lnTo>
                  <a:close/>
                </a:path>
              </a:pathLst>
            </a:custGeom>
            <a:solidFill>
              <a:srgbClr val="6F1231"/>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32" name="object 32"/>
            <p:cNvSpPr/>
            <p:nvPr/>
          </p:nvSpPr>
          <p:spPr>
            <a:xfrm>
              <a:off x="544490" y="10645114"/>
              <a:ext cx="140335" cy="88900"/>
            </a:xfrm>
            <a:custGeom>
              <a:avLst/>
              <a:gdLst/>
              <a:ahLst/>
              <a:cxnLst/>
              <a:rect l="l" t="t" r="r" b="b"/>
              <a:pathLst>
                <a:path w="140334" h="88900">
                  <a:moveTo>
                    <a:pt x="50836" y="0"/>
                  </a:moveTo>
                  <a:lnTo>
                    <a:pt x="0" y="88803"/>
                  </a:lnTo>
                  <a:lnTo>
                    <a:pt x="131849" y="88803"/>
                  </a:lnTo>
                  <a:lnTo>
                    <a:pt x="139964" y="33255"/>
                  </a:lnTo>
                  <a:lnTo>
                    <a:pt x="50836" y="0"/>
                  </a:lnTo>
                  <a:close/>
                </a:path>
              </a:pathLst>
            </a:custGeom>
            <a:solidFill>
              <a:srgbClr val="E94884"/>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33" name="object 33"/>
            <p:cNvSpPr/>
            <p:nvPr/>
          </p:nvSpPr>
          <p:spPr>
            <a:xfrm>
              <a:off x="595323" y="10476575"/>
              <a:ext cx="116839" cy="201930"/>
            </a:xfrm>
            <a:custGeom>
              <a:avLst/>
              <a:gdLst/>
              <a:ahLst/>
              <a:cxnLst/>
              <a:rect l="l" t="t" r="r" b="b"/>
              <a:pathLst>
                <a:path w="116840" h="201929">
                  <a:moveTo>
                    <a:pt x="96478" y="0"/>
                  </a:moveTo>
                  <a:lnTo>
                    <a:pt x="0" y="168539"/>
                  </a:lnTo>
                  <a:lnTo>
                    <a:pt x="89128" y="201784"/>
                  </a:lnTo>
                  <a:lnTo>
                    <a:pt x="116718" y="12816"/>
                  </a:lnTo>
                  <a:lnTo>
                    <a:pt x="96478" y="0"/>
                  </a:lnTo>
                  <a:close/>
                </a:path>
              </a:pathLst>
            </a:custGeom>
            <a:solidFill>
              <a:srgbClr val="E50051"/>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34" name="object 34"/>
            <p:cNvSpPr/>
            <p:nvPr/>
          </p:nvSpPr>
          <p:spPr>
            <a:xfrm>
              <a:off x="712042" y="10343616"/>
              <a:ext cx="296545" cy="262890"/>
            </a:xfrm>
            <a:custGeom>
              <a:avLst/>
              <a:gdLst/>
              <a:ahLst/>
              <a:cxnLst/>
              <a:rect l="l" t="t" r="r" b="b"/>
              <a:pathLst>
                <a:path w="296544" h="262890">
                  <a:moveTo>
                    <a:pt x="243039" y="0"/>
                  </a:moveTo>
                  <a:lnTo>
                    <a:pt x="31297" y="42982"/>
                  </a:lnTo>
                  <a:lnTo>
                    <a:pt x="9402" y="81191"/>
                  </a:lnTo>
                  <a:lnTo>
                    <a:pt x="0" y="145775"/>
                  </a:lnTo>
                  <a:lnTo>
                    <a:pt x="184182" y="262358"/>
                  </a:lnTo>
                  <a:lnTo>
                    <a:pt x="241866" y="225867"/>
                  </a:lnTo>
                  <a:lnTo>
                    <a:pt x="296545" y="42208"/>
                  </a:lnTo>
                  <a:lnTo>
                    <a:pt x="243039" y="0"/>
                  </a:lnTo>
                  <a:close/>
                </a:path>
              </a:pathLst>
            </a:custGeom>
            <a:solidFill>
              <a:srgbClr val="E62A32"/>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pic>
          <p:nvPicPr>
            <p:cNvPr id="35" name="object 35"/>
            <p:cNvPicPr/>
            <p:nvPr/>
          </p:nvPicPr>
          <p:blipFill>
            <a:blip r:embed="rId13" cstate="print"/>
            <a:stretch>
              <a:fillRect/>
            </a:stretch>
          </p:blipFill>
          <p:spPr>
            <a:xfrm>
              <a:off x="743344" y="10150314"/>
              <a:ext cx="406335" cy="318149"/>
            </a:xfrm>
            <a:prstGeom prst="rect">
              <a:avLst/>
            </a:prstGeom>
          </p:spPr>
        </p:pic>
      </p:grpSp>
      <p:pic>
        <p:nvPicPr>
          <p:cNvPr id="3" name="Graphic 2" descr="Dubbeltikken met effen opvulling">
            <a:hlinkClick r:id="rId14"/>
            <a:extLst>
              <a:ext uri="{FF2B5EF4-FFF2-40B4-BE49-F238E27FC236}">
                <a16:creationId xmlns:a16="http://schemas.microsoft.com/office/drawing/2014/main" id="{3AA5E11F-1C14-8747-BDD2-D7008C91593C}"/>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rot="19318889">
            <a:off x="10691265" y="873078"/>
            <a:ext cx="557227" cy="557227"/>
          </a:xfrm>
          <a:prstGeom prst="rect">
            <a:avLst/>
          </a:prstGeom>
        </p:spPr>
      </p:pic>
      <p:sp>
        <p:nvSpPr>
          <p:cNvPr id="4" name="Tekstvak 3">
            <a:extLst>
              <a:ext uri="{FF2B5EF4-FFF2-40B4-BE49-F238E27FC236}">
                <a16:creationId xmlns:a16="http://schemas.microsoft.com/office/drawing/2014/main" id="{96823466-74BD-1438-4D81-E482A9E9B8DC}"/>
              </a:ext>
            </a:extLst>
          </p:cNvPr>
          <p:cNvSpPr txBox="1"/>
          <p:nvPr/>
        </p:nvSpPr>
        <p:spPr>
          <a:xfrm>
            <a:off x="647663" y="1546909"/>
            <a:ext cx="10887112" cy="1015663"/>
          </a:xfrm>
          <a:prstGeom prst="rect">
            <a:avLst/>
          </a:prstGeom>
          <a:noFill/>
        </p:spPr>
        <p:txBody>
          <a:bodyPr wrap="square" lIns="91440" tIns="45720" rIns="91440" bIns="45720" rtlCol="0" anchor="t">
            <a:spAutoFit/>
          </a:bodyPr>
          <a:lstStyle/>
          <a:p>
            <a:r>
              <a:rPr lang="nl-BE" sz="2000">
                <a:solidFill>
                  <a:srgbClr val="262626"/>
                </a:solidFill>
                <a:latin typeface="Museo Sans 300"/>
              </a:rPr>
              <a:t>Voedt op inheemse </a:t>
            </a:r>
            <a:r>
              <a:rPr lang="nl-BE" sz="2000" err="1">
                <a:solidFill>
                  <a:srgbClr val="262626"/>
                </a:solidFill>
                <a:latin typeface="Museo Sans 300"/>
              </a:rPr>
              <a:t>bestuivers</a:t>
            </a:r>
            <a:r>
              <a:rPr lang="nl-BE" sz="2000">
                <a:solidFill>
                  <a:srgbClr val="262626"/>
                </a:solidFill>
                <a:latin typeface="Museo Sans 300"/>
              </a:rPr>
              <a:t>: onderzoek naar ecologische beheerwijze en impact op biodiversiteit</a:t>
            </a:r>
          </a:p>
          <a:p>
            <a:endParaRPr lang="nl-BE" sz="2000">
              <a:solidFill>
                <a:srgbClr val="262626"/>
              </a:solidFill>
              <a:latin typeface="Museo Sans 300"/>
            </a:endParaRPr>
          </a:p>
          <a:p>
            <a:r>
              <a:rPr lang="nl-BE" sz="2000">
                <a:solidFill>
                  <a:srgbClr val="262626"/>
                </a:solidFill>
                <a:latin typeface="Museo Sans 300"/>
              </a:rPr>
              <a:t>Ondersteuning via nieuwsbrief en </a:t>
            </a:r>
            <a:r>
              <a:rPr lang="nl-BE" sz="2000" err="1">
                <a:solidFill>
                  <a:srgbClr val="262626"/>
                </a:solidFill>
                <a:latin typeface="Museo Sans 300"/>
              </a:rPr>
              <a:t>geoloket</a:t>
            </a:r>
            <a:r>
              <a:rPr lang="nl-BE" sz="2000">
                <a:solidFill>
                  <a:srgbClr val="262626"/>
                </a:solidFill>
                <a:latin typeface="Museo Sans 300"/>
              </a:rPr>
              <a:t> </a:t>
            </a:r>
          </a:p>
        </p:txBody>
      </p:sp>
      <p:pic>
        <p:nvPicPr>
          <p:cNvPr id="37" name="Afbeelding 36">
            <a:extLst>
              <a:ext uri="{FF2B5EF4-FFF2-40B4-BE49-F238E27FC236}">
                <a16:creationId xmlns:a16="http://schemas.microsoft.com/office/drawing/2014/main" id="{6CAF6082-1946-4B5B-DE84-FA253A233F47}"/>
              </a:ext>
            </a:extLst>
          </p:cNvPr>
          <p:cNvPicPr>
            <a:picLocks noChangeAspect="1"/>
          </p:cNvPicPr>
          <p:nvPr/>
        </p:nvPicPr>
        <p:blipFill>
          <a:blip r:embed="rId17"/>
          <a:stretch>
            <a:fillRect/>
          </a:stretch>
        </p:blipFill>
        <p:spPr>
          <a:xfrm>
            <a:off x="622328" y="3045251"/>
            <a:ext cx="6545731" cy="2510247"/>
          </a:xfrm>
          <a:prstGeom prst="rect">
            <a:avLst/>
          </a:prstGeom>
        </p:spPr>
      </p:pic>
      <p:pic>
        <p:nvPicPr>
          <p:cNvPr id="36" name="Picture 35">
            <a:extLst>
              <a:ext uri="{FF2B5EF4-FFF2-40B4-BE49-F238E27FC236}">
                <a16:creationId xmlns:a16="http://schemas.microsoft.com/office/drawing/2014/main" id="{D69DBF20-7292-EF65-5AD7-820D7D0DC5B3}"/>
              </a:ext>
            </a:extLst>
          </p:cNvPr>
          <p:cNvPicPr>
            <a:picLocks noChangeAspect="1"/>
          </p:cNvPicPr>
          <p:nvPr/>
        </p:nvPicPr>
        <p:blipFill>
          <a:blip r:embed="rId18"/>
          <a:stretch>
            <a:fillRect/>
          </a:stretch>
        </p:blipFill>
        <p:spPr>
          <a:xfrm>
            <a:off x="7693991" y="2177774"/>
            <a:ext cx="4114800" cy="4114800"/>
          </a:xfrm>
          <a:prstGeom prst="rect">
            <a:avLst/>
          </a:prstGeom>
        </p:spPr>
      </p:pic>
    </p:spTree>
    <p:extLst>
      <p:ext uri="{BB962C8B-B14F-4D97-AF65-F5344CB8AC3E}">
        <p14:creationId xmlns:p14="http://schemas.microsoft.com/office/powerpoint/2010/main" val="42023746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714578" y="681016"/>
            <a:ext cx="9285024" cy="1806405"/>
          </a:xfrm>
          <a:prstGeom prst="rect">
            <a:avLst/>
          </a:prstGeom>
        </p:spPr>
        <p:txBody>
          <a:bodyPr vert="horz" wrap="square" lIns="0" tIns="356375" rIns="0" bIns="0" rtlCol="0">
            <a:spAutoFit/>
          </a:bodyPr>
          <a:lstStyle/>
          <a:p>
            <a:pPr algn="ctr">
              <a:spcBef>
                <a:spcPts val="240"/>
              </a:spcBef>
            </a:pPr>
            <a:r>
              <a:rPr lang="nl-BE" sz="5400">
                <a:ea typeface="ＭＳ Ｐゴシック"/>
              </a:rPr>
              <a:t>Groenblauw netwerk</a:t>
            </a:r>
            <a:br>
              <a:rPr lang="nl-BE" sz="5400">
                <a:ea typeface="ＭＳ Ｐゴシック"/>
              </a:rPr>
            </a:br>
            <a:r>
              <a:rPr lang="nl-BE" sz="3600">
                <a:ea typeface="ＭＳ Ｐゴシック"/>
              </a:rPr>
              <a:t>Ontharden en </a:t>
            </a:r>
            <a:r>
              <a:rPr lang="nl-BE" sz="3600" err="1">
                <a:ea typeface="ＭＳ Ｐゴシック"/>
              </a:rPr>
              <a:t>vergroenen</a:t>
            </a:r>
            <a:r>
              <a:rPr lang="nl-BE" sz="3600">
                <a:ea typeface="ＭＳ Ｐゴシック"/>
              </a:rPr>
              <a:t> in woonkernen</a:t>
            </a:r>
            <a:endParaRPr lang="en-US" sz="3600">
              <a:ea typeface="ＭＳ Ｐゴシック"/>
            </a:endParaRPr>
          </a:p>
        </p:txBody>
      </p:sp>
      <p:pic>
        <p:nvPicPr>
          <p:cNvPr id="3" name="object 3"/>
          <p:cNvPicPr/>
          <p:nvPr/>
        </p:nvPicPr>
        <p:blipFill>
          <a:blip r:embed="rId2" cstate="print"/>
          <a:stretch>
            <a:fillRect/>
          </a:stretch>
        </p:blipFill>
        <p:spPr>
          <a:xfrm>
            <a:off x="428" y="0"/>
            <a:ext cx="2090317" cy="6857519"/>
          </a:xfrm>
          <a:prstGeom prst="rect">
            <a:avLst/>
          </a:prstGeom>
        </p:spPr>
      </p:pic>
      <p:grpSp>
        <p:nvGrpSpPr>
          <p:cNvPr id="4" name="object 4"/>
          <p:cNvGrpSpPr/>
          <p:nvPr/>
        </p:nvGrpSpPr>
        <p:grpSpPr>
          <a:xfrm>
            <a:off x="428" y="5673410"/>
            <a:ext cx="12191144" cy="1184459"/>
            <a:chOff x="0" y="9355874"/>
            <a:chExt cx="20104100" cy="1953260"/>
          </a:xfrm>
        </p:grpSpPr>
        <p:sp>
          <p:nvSpPr>
            <p:cNvPr id="5" name="object 5"/>
            <p:cNvSpPr/>
            <p:nvPr/>
          </p:nvSpPr>
          <p:spPr>
            <a:xfrm>
              <a:off x="0" y="9355874"/>
              <a:ext cx="20104100" cy="1953260"/>
            </a:xfrm>
            <a:custGeom>
              <a:avLst/>
              <a:gdLst/>
              <a:ahLst/>
              <a:cxnLst/>
              <a:rect l="l" t="t" r="r" b="b"/>
              <a:pathLst>
                <a:path w="20104100" h="1953259">
                  <a:moveTo>
                    <a:pt x="0" y="0"/>
                  </a:moveTo>
                  <a:lnTo>
                    <a:pt x="0" y="1952681"/>
                  </a:lnTo>
                  <a:lnTo>
                    <a:pt x="20104100" y="1952681"/>
                  </a:lnTo>
                  <a:lnTo>
                    <a:pt x="20104100" y="1084015"/>
                  </a:lnTo>
                  <a:lnTo>
                    <a:pt x="0" y="0"/>
                  </a:lnTo>
                  <a:close/>
                </a:path>
              </a:pathLst>
            </a:custGeom>
            <a:solidFill>
              <a:srgbClr val="FFFFFF"/>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pic>
          <p:nvPicPr>
            <p:cNvPr id="6" name="object 6"/>
            <p:cNvPicPr/>
            <p:nvPr/>
          </p:nvPicPr>
          <p:blipFill>
            <a:blip r:embed="rId3" cstate="print"/>
            <a:stretch>
              <a:fillRect/>
            </a:stretch>
          </p:blipFill>
          <p:spPr>
            <a:xfrm>
              <a:off x="1505250" y="10227988"/>
              <a:ext cx="154225" cy="219427"/>
            </a:xfrm>
            <a:prstGeom prst="rect">
              <a:avLst/>
            </a:prstGeom>
          </p:spPr>
        </p:pic>
        <p:pic>
          <p:nvPicPr>
            <p:cNvPr id="7" name="object 7"/>
            <p:cNvPicPr/>
            <p:nvPr/>
          </p:nvPicPr>
          <p:blipFill>
            <a:blip r:embed="rId4" cstate="print"/>
            <a:stretch>
              <a:fillRect/>
            </a:stretch>
          </p:blipFill>
          <p:spPr>
            <a:xfrm>
              <a:off x="1682349" y="10227998"/>
              <a:ext cx="493150" cy="223125"/>
            </a:xfrm>
            <a:prstGeom prst="rect">
              <a:avLst/>
            </a:prstGeom>
          </p:spPr>
        </p:pic>
        <p:pic>
          <p:nvPicPr>
            <p:cNvPr id="8" name="object 8"/>
            <p:cNvPicPr/>
            <p:nvPr/>
          </p:nvPicPr>
          <p:blipFill>
            <a:blip r:embed="rId5" cstate="print"/>
            <a:stretch>
              <a:fillRect/>
            </a:stretch>
          </p:blipFill>
          <p:spPr>
            <a:xfrm>
              <a:off x="2212080" y="10286101"/>
              <a:ext cx="148330" cy="161314"/>
            </a:xfrm>
            <a:prstGeom prst="rect">
              <a:avLst/>
            </a:prstGeom>
          </p:spPr>
        </p:pic>
        <p:pic>
          <p:nvPicPr>
            <p:cNvPr id="9" name="object 9"/>
            <p:cNvPicPr/>
            <p:nvPr/>
          </p:nvPicPr>
          <p:blipFill>
            <a:blip r:embed="rId6" cstate="print"/>
            <a:stretch>
              <a:fillRect/>
            </a:stretch>
          </p:blipFill>
          <p:spPr>
            <a:xfrm>
              <a:off x="2386686" y="10286103"/>
              <a:ext cx="148676" cy="165021"/>
            </a:xfrm>
            <a:prstGeom prst="rect">
              <a:avLst/>
            </a:prstGeom>
          </p:spPr>
        </p:pic>
        <p:sp>
          <p:nvSpPr>
            <p:cNvPr id="10" name="object 10"/>
            <p:cNvSpPr/>
            <p:nvPr/>
          </p:nvSpPr>
          <p:spPr>
            <a:xfrm>
              <a:off x="2558160" y="10227998"/>
              <a:ext cx="39370" cy="219710"/>
            </a:xfrm>
            <a:custGeom>
              <a:avLst/>
              <a:gdLst/>
              <a:ahLst/>
              <a:cxnLst/>
              <a:rect l="l" t="t" r="r" b="b"/>
              <a:pathLst>
                <a:path w="39369" h="219709">
                  <a:moveTo>
                    <a:pt x="34606" y="61809"/>
                  </a:moveTo>
                  <a:lnTo>
                    <a:pt x="4314" y="61809"/>
                  </a:lnTo>
                  <a:lnTo>
                    <a:pt x="0" y="66448"/>
                  </a:lnTo>
                  <a:lnTo>
                    <a:pt x="0" y="215082"/>
                  </a:lnTo>
                  <a:lnTo>
                    <a:pt x="4314" y="219417"/>
                  </a:lnTo>
                  <a:lnTo>
                    <a:pt x="34606" y="219417"/>
                  </a:lnTo>
                  <a:lnTo>
                    <a:pt x="38930" y="215082"/>
                  </a:lnTo>
                  <a:lnTo>
                    <a:pt x="38930" y="66448"/>
                  </a:lnTo>
                  <a:lnTo>
                    <a:pt x="34606" y="61809"/>
                  </a:lnTo>
                  <a:close/>
                </a:path>
                <a:path w="39369" h="219709">
                  <a:moveTo>
                    <a:pt x="34606" y="0"/>
                  </a:moveTo>
                  <a:lnTo>
                    <a:pt x="4314" y="0"/>
                  </a:lnTo>
                  <a:lnTo>
                    <a:pt x="0" y="4628"/>
                  </a:lnTo>
                  <a:lnTo>
                    <a:pt x="0" y="30585"/>
                  </a:lnTo>
                  <a:lnTo>
                    <a:pt x="4314" y="34909"/>
                  </a:lnTo>
                  <a:lnTo>
                    <a:pt x="34606" y="34909"/>
                  </a:lnTo>
                  <a:lnTo>
                    <a:pt x="39234" y="30585"/>
                  </a:lnTo>
                  <a:lnTo>
                    <a:pt x="39234" y="4628"/>
                  </a:lnTo>
                  <a:lnTo>
                    <a:pt x="34606" y="0"/>
                  </a:lnTo>
                  <a:close/>
                </a:path>
              </a:pathLst>
            </a:custGeom>
            <a:solidFill>
              <a:srgbClr val="4F1C27"/>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pic>
          <p:nvPicPr>
            <p:cNvPr id="11" name="object 11"/>
            <p:cNvPicPr/>
            <p:nvPr/>
          </p:nvPicPr>
          <p:blipFill>
            <a:blip r:embed="rId7" cstate="print"/>
            <a:stretch>
              <a:fillRect/>
            </a:stretch>
          </p:blipFill>
          <p:spPr>
            <a:xfrm>
              <a:off x="2624987" y="10286103"/>
              <a:ext cx="149880" cy="165021"/>
            </a:xfrm>
            <a:prstGeom prst="rect">
              <a:avLst/>
            </a:prstGeom>
          </p:spPr>
        </p:pic>
        <p:pic>
          <p:nvPicPr>
            <p:cNvPr id="12" name="object 12"/>
            <p:cNvPicPr/>
            <p:nvPr/>
          </p:nvPicPr>
          <p:blipFill>
            <a:blip r:embed="rId8" cstate="print"/>
            <a:stretch>
              <a:fillRect/>
            </a:stretch>
          </p:blipFill>
          <p:spPr>
            <a:xfrm>
              <a:off x="1481785" y="10515363"/>
              <a:ext cx="192214" cy="219417"/>
            </a:xfrm>
            <a:prstGeom prst="rect">
              <a:avLst/>
            </a:prstGeom>
          </p:spPr>
        </p:pic>
        <p:pic>
          <p:nvPicPr>
            <p:cNvPr id="13" name="object 13"/>
            <p:cNvPicPr/>
            <p:nvPr/>
          </p:nvPicPr>
          <p:blipFill>
            <a:blip r:embed="rId9" cstate="print"/>
            <a:stretch>
              <a:fillRect/>
            </a:stretch>
          </p:blipFill>
          <p:spPr>
            <a:xfrm>
              <a:off x="1695208" y="10573480"/>
              <a:ext cx="148288" cy="161303"/>
            </a:xfrm>
            <a:prstGeom prst="rect">
              <a:avLst/>
            </a:prstGeom>
          </p:spPr>
        </p:pic>
        <p:sp>
          <p:nvSpPr>
            <p:cNvPr id="14" name="object 14"/>
            <p:cNvSpPr/>
            <p:nvPr/>
          </p:nvSpPr>
          <p:spPr>
            <a:xfrm>
              <a:off x="1862963" y="10534224"/>
              <a:ext cx="511175" cy="204470"/>
            </a:xfrm>
            <a:custGeom>
              <a:avLst/>
              <a:gdLst/>
              <a:ahLst/>
              <a:cxnLst/>
              <a:rect l="l" t="t" r="r" b="b"/>
              <a:pathLst>
                <a:path w="511175" h="204470">
                  <a:moveTo>
                    <a:pt x="98577" y="170891"/>
                  </a:moveTo>
                  <a:lnTo>
                    <a:pt x="95186" y="167817"/>
                  </a:lnTo>
                  <a:lnTo>
                    <a:pt x="85636" y="166878"/>
                  </a:lnTo>
                  <a:lnTo>
                    <a:pt x="77101" y="165074"/>
                  </a:lnTo>
                  <a:lnTo>
                    <a:pt x="68884" y="160553"/>
                  </a:lnTo>
                  <a:lnTo>
                    <a:pt x="62712" y="151853"/>
                  </a:lnTo>
                  <a:lnTo>
                    <a:pt x="60274" y="137528"/>
                  </a:lnTo>
                  <a:lnTo>
                    <a:pt x="60274" y="76327"/>
                  </a:lnTo>
                  <a:lnTo>
                    <a:pt x="91465" y="76327"/>
                  </a:lnTo>
                  <a:lnTo>
                    <a:pt x="96113" y="72021"/>
                  </a:lnTo>
                  <a:lnTo>
                    <a:pt x="96113" y="49758"/>
                  </a:lnTo>
                  <a:lnTo>
                    <a:pt x="91465" y="45123"/>
                  </a:lnTo>
                  <a:lnTo>
                    <a:pt x="60274" y="45123"/>
                  </a:lnTo>
                  <a:lnTo>
                    <a:pt x="60274" y="4635"/>
                  </a:lnTo>
                  <a:lnTo>
                    <a:pt x="55626" y="0"/>
                  </a:lnTo>
                  <a:lnTo>
                    <a:pt x="26581" y="0"/>
                  </a:lnTo>
                  <a:lnTo>
                    <a:pt x="21920" y="4635"/>
                  </a:lnTo>
                  <a:lnTo>
                    <a:pt x="21920" y="45123"/>
                  </a:lnTo>
                  <a:lnTo>
                    <a:pt x="4330" y="45123"/>
                  </a:lnTo>
                  <a:lnTo>
                    <a:pt x="0" y="49758"/>
                  </a:lnTo>
                  <a:lnTo>
                    <a:pt x="0" y="72021"/>
                  </a:lnTo>
                  <a:lnTo>
                    <a:pt x="4330" y="76327"/>
                  </a:lnTo>
                  <a:lnTo>
                    <a:pt x="21005" y="76327"/>
                  </a:lnTo>
                  <a:lnTo>
                    <a:pt x="21005" y="144322"/>
                  </a:lnTo>
                  <a:lnTo>
                    <a:pt x="26657" y="171348"/>
                  </a:lnTo>
                  <a:lnTo>
                    <a:pt x="41211" y="189217"/>
                  </a:lnTo>
                  <a:lnTo>
                    <a:pt x="61036" y="199072"/>
                  </a:lnTo>
                  <a:lnTo>
                    <a:pt x="82499" y="202107"/>
                  </a:lnTo>
                  <a:lnTo>
                    <a:pt x="93332" y="202107"/>
                  </a:lnTo>
                  <a:lnTo>
                    <a:pt x="98577" y="198399"/>
                  </a:lnTo>
                  <a:lnTo>
                    <a:pt x="98577" y="170891"/>
                  </a:lnTo>
                  <a:close/>
                </a:path>
                <a:path w="511175" h="204470">
                  <a:moveTo>
                    <a:pt x="351853" y="48831"/>
                  </a:moveTo>
                  <a:lnTo>
                    <a:pt x="347853" y="42964"/>
                  </a:lnTo>
                  <a:lnTo>
                    <a:pt x="316623" y="42964"/>
                  </a:lnTo>
                  <a:lnTo>
                    <a:pt x="312013" y="46672"/>
                  </a:lnTo>
                  <a:lnTo>
                    <a:pt x="310134" y="54381"/>
                  </a:lnTo>
                  <a:lnTo>
                    <a:pt x="285102" y="146494"/>
                  </a:lnTo>
                  <a:lnTo>
                    <a:pt x="282943" y="154825"/>
                  </a:lnTo>
                  <a:lnTo>
                    <a:pt x="281698" y="163182"/>
                  </a:lnTo>
                  <a:lnTo>
                    <a:pt x="281076" y="163182"/>
                  </a:lnTo>
                  <a:lnTo>
                    <a:pt x="280162" y="154825"/>
                  </a:lnTo>
                  <a:lnTo>
                    <a:pt x="277698" y="146494"/>
                  </a:lnTo>
                  <a:lnTo>
                    <a:pt x="262610" y="93637"/>
                  </a:lnTo>
                  <a:lnTo>
                    <a:pt x="251409" y="54381"/>
                  </a:lnTo>
                  <a:lnTo>
                    <a:pt x="249555" y="46990"/>
                  </a:lnTo>
                  <a:lnTo>
                    <a:pt x="244906" y="43268"/>
                  </a:lnTo>
                  <a:lnTo>
                    <a:pt x="217728" y="43268"/>
                  </a:lnTo>
                  <a:lnTo>
                    <a:pt x="212788" y="46990"/>
                  </a:lnTo>
                  <a:lnTo>
                    <a:pt x="211239" y="54381"/>
                  </a:lnTo>
                  <a:lnTo>
                    <a:pt x="184645" y="146494"/>
                  </a:lnTo>
                  <a:lnTo>
                    <a:pt x="182511" y="154825"/>
                  </a:lnTo>
                  <a:lnTo>
                    <a:pt x="181254" y="163182"/>
                  </a:lnTo>
                  <a:lnTo>
                    <a:pt x="180657" y="163182"/>
                  </a:lnTo>
                  <a:lnTo>
                    <a:pt x="179400" y="154825"/>
                  </a:lnTo>
                  <a:lnTo>
                    <a:pt x="177546" y="146494"/>
                  </a:lnTo>
                  <a:lnTo>
                    <a:pt x="152196" y="54381"/>
                  </a:lnTo>
                  <a:lnTo>
                    <a:pt x="150723" y="46990"/>
                  </a:lnTo>
                  <a:lnTo>
                    <a:pt x="150660" y="46672"/>
                  </a:lnTo>
                  <a:lnTo>
                    <a:pt x="146011" y="42964"/>
                  </a:lnTo>
                  <a:lnTo>
                    <a:pt x="114490" y="42964"/>
                  </a:lnTo>
                  <a:lnTo>
                    <a:pt x="110185" y="48831"/>
                  </a:lnTo>
                  <a:lnTo>
                    <a:pt x="112649" y="57480"/>
                  </a:lnTo>
                  <a:lnTo>
                    <a:pt x="153314" y="189445"/>
                  </a:lnTo>
                  <a:lnTo>
                    <a:pt x="155524" y="196850"/>
                  </a:lnTo>
                  <a:lnTo>
                    <a:pt x="155613" y="197154"/>
                  </a:lnTo>
                  <a:lnTo>
                    <a:pt x="160248" y="200571"/>
                  </a:lnTo>
                  <a:lnTo>
                    <a:pt x="196710" y="200571"/>
                  </a:lnTo>
                  <a:lnTo>
                    <a:pt x="201345" y="196850"/>
                  </a:lnTo>
                  <a:lnTo>
                    <a:pt x="203123" y="189788"/>
                  </a:lnTo>
                  <a:lnTo>
                    <a:pt x="203200" y="189445"/>
                  </a:lnTo>
                  <a:lnTo>
                    <a:pt x="211137" y="163182"/>
                  </a:lnTo>
                  <a:lnTo>
                    <a:pt x="226999" y="110629"/>
                  </a:lnTo>
                  <a:lnTo>
                    <a:pt x="229489" y="102298"/>
                  </a:lnTo>
                  <a:lnTo>
                    <a:pt x="231025" y="93637"/>
                  </a:lnTo>
                  <a:lnTo>
                    <a:pt x="231635" y="93637"/>
                  </a:lnTo>
                  <a:lnTo>
                    <a:pt x="232892" y="102298"/>
                  </a:lnTo>
                  <a:lnTo>
                    <a:pt x="235318" y="110629"/>
                  </a:lnTo>
                  <a:lnTo>
                    <a:pt x="259143" y="189445"/>
                  </a:lnTo>
                  <a:lnTo>
                    <a:pt x="260997" y="196850"/>
                  </a:lnTo>
                  <a:lnTo>
                    <a:pt x="265938" y="200571"/>
                  </a:lnTo>
                  <a:lnTo>
                    <a:pt x="301802" y="200571"/>
                  </a:lnTo>
                  <a:lnTo>
                    <a:pt x="306743" y="197154"/>
                  </a:lnTo>
                  <a:lnTo>
                    <a:pt x="308902" y="189788"/>
                  </a:lnTo>
                  <a:lnTo>
                    <a:pt x="317042" y="163182"/>
                  </a:lnTo>
                  <a:lnTo>
                    <a:pt x="349364" y="57480"/>
                  </a:lnTo>
                  <a:lnTo>
                    <a:pt x="351853" y="48831"/>
                  </a:lnTo>
                  <a:close/>
                </a:path>
                <a:path w="511175" h="204470">
                  <a:moveTo>
                    <a:pt x="511035" y="114350"/>
                  </a:moveTo>
                  <a:lnTo>
                    <a:pt x="497662" y="68922"/>
                  </a:lnTo>
                  <a:lnTo>
                    <a:pt x="472135" y="45707"/>
                  </a:lnTo>
                  <a:lnTo>
                    <a:pt x="472135" y="103822"/>
                  </a:lnTo>
                  <a:lnTo>
                    <a:pt x="402272" y="103822"/>
                  </a:lnTo>
                  <a:lnTo>
                    <a:pt x="406933" y="89509"/>
                  </a:lnTo>
                  <a:lnTo>
                    <a:pt x="415124" y="78498"/>
                  </a:lnTo>
                  <a:lnTo>
                    <a:pt x="426389" y="71424"/>
                  </a:lnTo>
                  <a:lnTo>
                    <a:pt x="440296" y="68922"/>
                  </a:lnTo>
                  <a:lnTo>
                    <a:pt x="452742" y="71285"/>
                  </a:lnTo>
                  <a:lnTo>
                    <a:pt x="462699" y="78143"/>
                  </a:lnTo>
                  <a:lnTo>
                    <a:pt x="469404" y="89115"/>
                  </a:lnTo>
                  <a:lnTo>
                    <a:pt x="472135" y="103822"/>
                  </a:lnTo>
                  <a:lnTo>
                    <a:pt x="472135" y="45707"/>
                  </a:lnTo>
                  <a:lnTo>
                    <a:pt x="471017" y="44907"/>
                  </a:lnTo>
                  <a:lnTo>
                    <a:pt x="441210" y="39255"/>
                  </a:lnTo>
                  <a:lnTo>
                    <a:pt x="408762" y="45326"/>
                  </a:lnTo>
                  <a:lnTo>
                    <a:pt x="383451" y="62318"/>
                  </a:lnTo>
                  <a:lnTo>
                    <a:pt x="367017" y="88392"/>
                  </a:lnTo>
                  <a:lnTo>
                    <a:pt x="361264" y="121158"/>
                  </a:lnTo>
                  <a:lnTo>
                    <a:pt x="361162" y="121754"/>
                  </a:lnTo>
                  <a:lnTo>
                    <a:pt x="367042" y="153555"/>
                  </a:lnTo>
                  <a:lnTo>
                    <a:pt x="383921" y="179832"/>
                  </a:lnTo>
                  <a:lnTo>
                    <a:pt x="410578" y="197700"/>
                  </a:lnTo>
                  <a:lnTo>
                    <a:pt x="445858" y="204292"/>
                  </a:lnTo>
                  <a:lnTo>
                    <a:pt x="463207" y="202742"/>
                  </a:lnTo>
                  <a:lnTo>
                    <a:pt x="499313" y="188531"/>
                  </a:lnTo>
                  <a:lnTo>
                    <a:pt x="507339" y="178320"/>
                  </a:lnTo>
                  <a:lnTo>
                    <a:pt x="503631" y="171208"/>
                  </a:lnTo>
                  <a:lnTo>
                    <a:pt x="503440" y="170903"/>
                  </a:lnTo>
                  <a:lnTo>
                    <a:pt x="499922" y="165036"/>
                  </a:lnTo>
                  <a:lnTo>
                    <a:pt x="495909" y="157949"/>
                  </a:lnTo>
                  <a:lnTo>
                    <a:pt x="490347" y="156997"/>
                  </a:lnTo>
                  <a:lnTo>
                    <a:pt x="482638" y="160705"/>
                  </a:lnTo>
                  <a:lnTo>
                    <a:pt x="476224" y="164249"/>
                  </a:lnTo>
                  <a:lnTo>
                    <a:pt x="468287" y="167538"/>
                  </a:lnTo>
                  <a:lnTo>
                    <a:pt x="459016" y="169951"/>
                  </a:lnTo>
                  <a:lnTo>
                    <a:pt x="448627" y="170903"/>
                  </a:lnTo>
                  <a:lnTo>
                    <a:pt x="431546" y="168135"/>
                  </a:lnTo>
                  <a:lnTo>
                    <a:pt x="416979" y="159931"/>
                  </a:lnTo>
                  <a:lnTo>
                    <a:pt x="406425" y="146392"/>
                  </a:lnTo>
                  <a:lnTo>
                    <a:pt x="401320" y="127647"/>
                  </a:lnTo>
                  <a:lnTo>
                    <a:pt x="505206" y="127647"/>
                  </a:lnTo>
                  <a:lnTo>
                    <a:pt x="511035" y="121158"/>
                  </a:lnTo>
                  <a:lnTo>
                    <a:pt x="511035" y="114350"/>
                  </a:lnTo>
                  <a:close/>
                </a:path>
              </a:pathLst>
            </a:custGeom>
            <a:solidFill>
              <a:srgbClr val="4F1C27"/>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pic>
          <p:nvPicPr>
            <p:cNvPr id="15" name="object 15"/>
            <p:cNvPicPr/>
            <p:nvPr/>
          </p:nvPicPr>
          <p:blipFill>
            <a:blip r:embed="rId10" cstate="print"/>
            <a:stretch>
              <a:fillRect/>
            </a:stretch>
          </p:blipFill>
          <p:spPr>
            <a:xfrm>
              <a:off x="2402084" y="10573480"/>
              <a:ext cx="270027" cy="223134"/>
            </a:xfrm>
            <a:prstGeom prst="rect">
              <a:avLst/>
            </a:prstGeom>
          </p:spPr>
        </p:pic>
        <p:pic>
          <p:nvPicPr>
            <p:cNvPr id="16" name="object 16"/>
            <p:cNvPicPr/>
            <p:nvPr/>
          </p:nvPicPr>
          <p:blipFill>
            <a:blip r:embed="rId11" cstate="print"/>
            <a:stretch>
              <a:fillRect/>
            </a:stretch>
          </p:blipFill>
          <p:spPr>
            <a:xfrm>
              <a:off x="2691960" y="10573477"/>
              <a:ext cx="149880" cy="165031"/>
            </a:xfrm>
            <a:prstGeom prst="rect">
              <a:avLst/>
            </a:prstGeom>
          </p:spPr>
        </p:pic>
        <p:pic>
          <p:nvPicPr>
            <p:cNvPr id="17" name="object 17"/>
            <p:cNvPicPr/>
            <p:nvPr/>
          </p:nvPicPr>
          <p:blipFill>
            <a:blip r:embed="rId12" cstate="print"/>
            <a:stretch>
              <a:fillRect/>
            </a:stretch>
          </p:blipFill>
          <p:spPr>
            <a:xfrm>
              <a:off x="2869901" y="10573480"/>
              <a:ext cx="148341" cy="161303"/>
            </a:xfrm>
            <a:prstGeom prst="rect">
              <a:avLst/>
            </a:prstGeom>
          </p:spPr>
        </p:pic>
        <p:sp>
          <p:nvSpPr>
            <p:cNvPr id="18" name="object 18"/>
            <p:cNvSpPr/>
            <p:nvPr/>
          </p:nvSpPr>
          <p:spPr>
            <a:xfrm>
              <a:off x="745793" y="10605976"/>
              <a:ext cx="189865" cy="128270"/>
            </a:xfrm>
            <a:custGeom>
              <a:avLst/>
              <a:gdLst/>
              <a:ahLst/>
              <a:cxnLst/>
              <a:rect l="l" t="t" r="r" b="b"/>
              <a:pathLst>
                <a:path w="189865" h="128270">
                  <a:moveTo>
                    <a:pt x="150435" y="0"/>
                  </a:moveTo>
                  <a:lnTo>
                    <a:pt x="0" y="95274"/>
                  </a:lnTo>
                  <a:lnTo>
                    <a:pt x="87568" y="127933"/>
                  </a:lnTo>
                  <a:lnTo>
                    <a:pt x="159115" y="127933"/>
                  </a:lnTo>
                  <a:lnTo>
                    <a:pt x="189795" y="24899"/>
                  </a:lnTo>
                  <a:lnTo>
                    <a:pt x="150435" y="0"/>
                  </a:lnTo>
                  <a:close/>
                </a:path>
              </a:pathLst>
            </a:custGeom>
            <a:solidFill>
              <a:srgbClr val="880B3D"/>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19" name="object 19"/>
            <p:cNvSpPr/>
            <p:nvPr/>
          </p:nvSpPr>
          <p:spPr>
            <a:xfrm>
              <a:off x="896226" y="10569484"/>
              <a:ext cx="57785" cy="61594"/>
            </a:xfrm>
            <a:custGeom>
              <a:avLst/>
              <a:gdLst/>
              <a:ahLst/>
              <a:cxnLst/>
              <a:rect l="l" t="t" r="r" b="b"/>
              <a:pathLst>
                <a:path w="57784" h="61595">
                  <a:moveTo>
                    <a:pt x="57684" y="0"/>
                  </a:moveTo>
                  <a:lnTo>
                    <a:pt x="0" y="36491"/>
                  </a:lnTo>
                  <a:lnTo>
                    <a:pt x="39360" y="61390"/>
                  </a:lnTo>
                  <a:lnTo>
                    <a:pt x="57684" y="0"/>
                  </a:lnTo>
                  <a:close/>
                </a:path>
              </a:pathLst>
            </a:custGeom>
            <a:solidFill>
              <a:srgbClr val="CC0935"/>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20" name="object 20"/>
            <p:cNvSpPr/>
            <p:nvPr/>
          </p:nvSpPr>
          <p:spPr>
            <a:xfrm>
              <a:off x="1113368" y="10445468"/>
              <a:ext cx="90805" cy="94615"/>
            </a:xfrm>
            <a:custGeom>
              <a:avLst/>
              <a:gdLst/>
              <a:ahLst/>
              <a:cxnLst/>
              <a:rect l="l" t="t" r="r" b="b"/>
              <a:pathLst>
                <a:path w="90805" h="94615">
                  <a:moveTo>
                    <a:pt x="36313" y="0"/>
                  </a:moveTo>
                  <a:lnTo>
                    <a:pt x="0" y="22994"/>
                  </a:lnTo>
                  <a:lnTo>
                    <a:pt x="90196" y="94112"/>
                  </a:lnTo>
                  <a:lnTo>
                    <a:pt x="36313" y="0"/>
                  </a:lnTo>
                  <a:close/>
                </a:path>
              </a:pathLst>
            </a:custGeom>
            <a:solidFill>
              <a:srgbClr val="A41023"/>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21" name="object 21"/>
            <p:cNvSpPr/>
            <p:nvPr/>
          </p:nvSpPr>
          <p:spPr>
            <a:xfrm>
              <a:off x="684450" y="10489397"/>
              <a:ext cx="212090" cy="212090"/>
            </a:xfrm>
            <a:custGeom>
              <a:avLst/>
              <a:gdLst/>
              <a:ahLst/>
              <a:cxnLst/>
              <a:rect l="l" t="t" r="r" b="b"/>
              <a:pathLst>
                <a:path w="212090" h="212090">
                  <a:moveTo>
                    <a:pt x="27590" y="0"/>
                  </a:moveTo>
                  <a:lnTo>
                    <a:pt x="0" y="188968"/>
                  </a:lnTo>
                  <a:lnTo>
                    <a:pt x="61338" y="211857"/>
                  </a:lnTo>
                  <a:lnTo>
                    <a:pt x="211773" y="116582"/>
                  </a:lnTo>
                  <a:lnTo>
                    <a:pt x="27590" y="0"/>
                  </a:lnTo>
                  <a:close/>
                </a:path>
              </a:pathLst>
            </a:custGeom>
            <a:solidFill>
              <a:srgbClr val="B90845"/>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22" name="object 22"/>
            <p:cNvSpPr/>
            <p:nvPr/>
          </p:nvSpPr>
          <p:spPr>
            <a:xfrm>
              <a:off x="859352" y="10061167"/>
              <a:ext cx="121920" cy="123189"/>
            </a:xfrm>
            <a:custGeom>
              <a:avLst/>
              <a:gdLst/>
              <a:ahLst/>
              <a:cxnLst/>
              <a:rect l="l" t="t" r="r" b="b"/>
              <a:pathLst>
                <a:path w="121919" h="123190">
                  <a:moveTo>
                    <a:pt x="70301" y="0"/>
                  </a:moveTo>
                  <a:lnTo>
                    <a:pt x="0" y="122781"/>
                  </a:lnTo>
                  <a:lnTo>
                    <a:pt x="121336" y="89138"/>
                  </a:lnTo>
                  <a:lnTo>
                    <a:pt x="70301" y="0"/>
                  </a:lnTo>
                  <a:close/>
                </a:path>
              </a:pathLst>
            </a:custGeom>
            <a:solidFill>
              <a:srgbClr val="EE7203"/>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23" name="object 23"/>
            <p:cNvSpPr/>
            <p:nvPr/>
          </p:nvSpPr>
          <p:spPr>
            <a:xfrm>
              <a:off x="1170973" y="10614784"/>
              <a:ext cx="144145" cy="119380"/>
            </a:xfrm>
            <a:custGeom>
              <a:avLst/>
              <a:gdLst/>
              <a:ahLst/>
              <a:cxnLst/>
              <a:rect l="l" t="t" r="r" b="b"/>
              <a:pathLst>
                <a:path w="144144" h="119379">
                  <a:moveTo>
                    <a:pt x="75641" y="0"/>
                  </a:moveTo>
                  <a:lnTo>
                    <a:pt x="0" y="119127"/>
                  </a:lnTo>
                  <a:lnTo>
                    <a:pt x="143859" y="119127"/>
                  </a:lnTo>
                  <a:lnTo>
                    <a:pt x="75641" y="0"/>
                  </a:lnTo>
                  <a:close/>
                </a:path>
              </a:pathLst>
            </a:custGeom>
            <a:solidFill>
              <a:srgbClr val="8F0A26"/>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24" name="object 24"/>
            <p:cNvSpPr/>
            <p:nvPr/>
          </p:nvSpPr>
          <p:spPr>
            <a:xfrm>
              <a:off x="935591" y="10468465"/>
              <a:ext cx="311150" cy="266065"/>
            </a:xfrm>
            <a:custGeom>
              <a:avLst/>
              <a:gdLst/>
              <a:ahLst/>
              <a:cxnLst/>
              <a:rect l="l" t="t" r="r" b="b"/>
              <a:pathLst>
                <a:path w="311150" h="266065">
                  <a:moveTo>
                    <a:pt x="177774" y="0"/>
                  </a:moveTo>
                  <a:lnTo>
                    <a:pt x="18313" y="101012"/>
                  </a:lnTo>
                  <a:lnTo>
                    <a:pt x="0" y="162413"/>
                  </a:lnTo>
                  <a:lnTo>
                    <a:pt x="162738" y="265447"/>
                  </a:lnTo>
                  <a:lnTo>
                    <a:pt x="235385" y="265447"/>
                  </a:lnTo>
                  <a:lnTo>
                    <a:pt x="311016" y="146320"/>
                  </a:lnTo>
                  <a:lnTo>
                    <a:pt x="267970" y="71118"/>
                  </a:lnTo>
                  <a:lnTo>
                    <a:pt x="177774" y="0"/>
                  </a:lnTo>
                  <a:close/>
                </a:path>
              </a:pathLst>
            </a:custGeom>
            <a:solidFill>
              <a:srgbClr val="AE1122"/>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25" name="object 25"/>
            <p:cNvSpPr/>
            <p:nvPr/>
          </p:nvSpPr>
          <p:spPr>
            <a:xfrm>
              <a:off x="904907" y="10630878"/>
              <a:ext cx="193675" cy="103505"/>
            </a:xfrm>
            <a:custGeom>
              <a:avLst/>
              <a:gdLst/>
              <a:ahLst/>
              <a:cxnLst/>
              <a:rect l="l" t="t" r="r" b="b"/>
              <a:pathLst>
                <a:path w="193675" h="103504">
                  <a:moveTo>
                    <a:pt x="30679" y="0"/>
                  </a:moveTo>
                  <a:lnTo>
                    <a:pt x="0" y="103033"/>
                  </a:lnTo>
                  <a:lnTo>
                    <a:pt x="193428" y="103033"/>
                  </a:lnTo>
                  <a:lnTo>
                    <a:pt x="30679" y="0"/>
                  </a:lnTo>
                  <a:close/>
                </a:path>
              </a:pathLst>
            </a:custGeom>
            <a:solidFill>
              <a:srgbClr val="CC0935"/>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26" name="object 26"/>
            <p:cNvSpPr/>
            <p:nvPr/>
          </p:nvSpPr>
          <p:spPr>
            <a:xfrm>
              <a:off x="953911" y="10385830"/>
              <a:ext cx="160020" cy="184150"/>
            </a:xfrm>
            <a:custGeom>
              <a:avLst/>
              <a:gdLst/>
              <a:ahLst/>
              <a:cxnLst/>
              <a:rect l="l" t="t" r="r" b="b"/>
              <a:pathLst>
                <a:path w="160019" h="184150">
                  <a:moveTo>
                    <a:pt x="54678" y="0"/>
                  </a:moveTo>
                  <a:lnTo>
                    <a:pt x="0" y="183648"/>
                  </a:lnTo>
                  <a:lnTo>
                    <a:pt x="159461" y="82636"/>
                  </a:lnTo>
                  <a:lnTo>
                    <a:pt x="54678" y="0"/>
                  </a:lnTo>
                  <a:close/>
                </a:path>
              </a:pathLst>
            </a:custGeom>
            <a:solidFill>
              <a:srgbClr val="D70926"/>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27" name="object 27"/>
            <p:cNvSpPr/>
            <p:nvPr/>
          </p:nvSpPr>
          <p:spPr>
            <a:xfrm>
              <a:off x="691797" y="10424811"/>
              <a:ext cx="29845" cy="64769"/>
            </a:xfrm>
            <a:custGeom>
              <a:avLst/>
              <a:gdLst/>
              <a:ahLst/>
              <a:cxnLst/>
              <a:rect l="l" t="t" r="r" b="b"/>
              <a:pathLst>
                <a:path w="29845" h="64770">
                  <a:moveTo>
                    <a:pt x="29653" y="0"/>
                  </a:moveTo>
                  <a:lnTo>
                    <a:pt x="0" y="51757"/>
                  </a:lnTo>
                  <a:lnTo>
                    <a:pt x="20240" y="64584"/>
                  </a:lnTo>
                  <a:lnTo>
                    <a:pt x="29653" y="0"/>
                  </a:lnTo>
                  <a:close/>
                </a:path>
              </a:pathLst>
            </a:custGeom>
            <a:solidFill>
              <a:srgbClr val="E73B2B"/>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28" name="object 28"/>
            <p:cNvSpPr/>
            <p:nvPr/>
          </p:nvSpPr>
          <p:spPr>
            <a:xfrm>
              <a:off x="676335" y="10678365"/>
              <a:ext cx="69850" cy="55880"/>
            </a:xfrm>
            <a:custGeom>
              <a:avLst/>
              <a:gdLst/>
              <a:ahLst/>
              <a:cxnLst/>
              <a:rect l="l" t="t" r="r" b="b"/>
              <a:pathLst>
                <a:path w="69850" h="55879">
                  <a:moveTo>
                    <a:pt x="8114" y="0"/>
                  </a:moveTo>
                  <a:lnTo>
                    <a:pt x="0" y="55548"/>
                  </a:lnTo>
                  <a:lnTo>
                    <a:pt x="17905" y="55548"/>
                  </a:lnTo>
                  <a:lnTo>
                    <a:pt x="69453" y="22889"/>
                  </a:lnTo>
                  <a:lnTo>
                    <a:pt x="8114" y="0"/>
                  </a:lnTo>
                  <a:close/>
                </a:path>
              </a:pathLst>
            </a:custGeom>
            <a:solidFill>
              <a:srgbClr val="E50051"/>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29" name="object 29"/>
            <p:cNvSpPr/>
            <p:nvPr/>
          </p:nvSpPr>
          <p:spPr>
            <a:xfrm>
              <a:off x="955075" y="10329370"/>
              <a:ext cx="70485" cy="56515"/>
            </a:xfrm>
            <a:custGeom>
              <a:avLst/>
              <a:gdLst/>
              <a:ahLst/>
              <a:cxnLst/>
              <a:rect l="l" t="t" r="r" b="b"/>
              <a:pathLst>
                <a:path w="70484" h="56515">
                  <a:moveTo>
                    <a:pt x="70353" y="0"/>
                  </a:moveTo>
                  <a:lnTo>
                    <a:pt x="0" y="14250"/>
                  </a:lnTo>
                  <a:lnTo>
                    <a:pt x="53506" y="56459"/>
                  </a:lnTo>
                  <a:lnTo>
                    <a:pt x="70353" y="0"/>
                  </a:lnTo>
                  <a:close/>
                </a:path>
              </a:pathLst>
            </a:custGeom>
            <a:solidFill>
              <a:srgbClr val="D70926"/>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30" name="object 30"/>
            <p:cNvSpPr/>
            <p:nvPr/>
          </p:nvSpPr>
          <p:spPr>
            <a:xfrm>
              <a:off x="694235" y="10701253"/>
              <a:ext cx="139700" cy="33020"/>
            </a:xfrm>
            <a:custGeom>
              <a:avLst/>
              <a:gdLst/>
              <a:ahLst/>
              <a:cxnLst/>
              <a:rect l="l" t="t" r="r" b="b"/>
              <a:pathLst>
                <a:path w="139700" h="33020">
                  <a:moveTo>
                    <a:pt x="51558" y="0"/>
                  </a:moveTo>
                  <a:lnTo>
                    <a:pt x="0" y="32658"/>
                  </a:lnTo>
                  <a:lnTo>
                    <a:pt x="139126" y="32658"/>
                  </a:lnTo>
                  <a:lnTo>
                    <a:pt x="51558" y="0"/>
                  </a:lnTo>
                  <a:close/>
                </a:path>
              </a:pathLst>
            </a:custGeom>
            <a:solidFill>
              <a:srgbClr val="6F1231"/>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31" name="object 31"/>
            <p:cNvSpPr/>
            <p:nvPr/>
          </p:nvSpPr>
          <p:spPr>
            <a:xfrm>
              <a:off x="544490" y="10645114"/>
              <a:ext cx="140335" cy="88900"/>
            </a:xfrm>
            <a:custGeom>
              <a:avLst/>
              <a:gdLst/>
              <a:ahLst/>
              <a:cxnLst/>
              <a:rect l="l" t="t" r="r" b="b"/>
              <a:pathLst>
                <a:path w="140334" h="88900">
                  <a:moveTo>
                    <a:pt x="50836" y="0"/>
                  </a:moveTo>
                  <a:lnTo>
                    <a:pt x="0" y="88803"/>
                  </a:lnTo>
                  <a:lnTo>
                    <a:pt x="131849" y="88803"/>
                  </a:lnTo>
                  <a:lnTo>
                    <a:pt x="139964" y="33255"/>
                  </a:lnTo>
                  <a:lnTo>
                    <a:pt x="50836" y="0"/>
                  </a:lnTo>
                  <a:close/>
                </a:path>
              </a:pathLst>
            </a:custGeom>
            <a:solidFill>
              <a:srgbClr val="E94884"/>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32" name="object 32"/>
            <p:cNvSpPr/>
            <p:nvPr/>
          </p:nvSpPr>
          <p:spPr>
            <a:xfrm>
              <a:off x="595323" y="10476575"/>
              <a:ext cx="116839" cy="201930"/>
            </a:xfrm>
            <a:custGeom>
              <a:avLst/>
              <a:gdLst/>
              <a:ahLst/>
              <a:cxnLst/>
              <a:rect l="l" t="t" r="r" b="b"/>
              <a:pathLst>
                <a:path w="116840" h="201929">
                  <a:moveTo>
                    <a:pt x="96478" y="0"/>
                  </a:moveTo>
                  <a:lnTo>
                    <a:pt x="0" y="168539"/>
                  </a:lnTo>
                  <a:lnTo>
                    <a:pt x="89128" y="201784"/>
                  </a:lnTo>
                  <a:lnTo>
                    <a:pt x="116718" y="12816"/>
                  </a:lnTo>
                  <a:lnTo>
                    <a:pt x="96478" y="0"/>
                  </a:lnTo>
                  <a:close/>
                </a:path>
              </a:pathLst>
            </a:custGeom>
            <a:solidFill>
              <a:srgbClr val="E50051"/>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33" name="object 33"/>
            <p:cNvSpPr/>
            <p:nvPr/>
          </p:nvSpPr>
          <p:spPr>
            <a:xfrm>
              <a:off x="712042" y="10343616"/>
              <a:ext cx="296545" cy="262890"/>
            </a:xfrm>
            <a:custGeom>
              <a:avLst/>
              <a:gdLst/>
              <a:ahLst/>
              <a:cxnLst/>
              <a:rect l="l" t="t" r="r" b="b"/>
              <a:pathLst>
                <a:path w="296544" h="262890">
                  <a:moveTo>
                    <a:pt x="243039" y="0"/>
                  </a:moveTo>
                  <a:lnTo>
                    <a:pt x="31297" y="42982"/>
                  </a:lnTo>
                  <a:lnTo>
                    <a:pt x="9402" y="81191"/>
                  </a:lnTo>
                  <a:lnTo>
                    <a:pt x="0" y="145775"/>
                  </a:lnTo>
                  <a:lnTo>
                    <a:pt x="184182" y="262358"/>
                  </a:lnTo>
                  <a:lnTo>
                    <a:pt x="241866" y="225867"/>
                  </a:lnTo>
                  <a:lnTo>
                    <a:pt x="296545" y="42208"/>
                  </a:lnTo>
                  <a:lnTo>
                    <a:pt x="243039" y="0"/>
                  </a:lnTo>
                  <a:close/>
                </a:path>
              </a:pathLst>
            </a:custGeom>
            <a:solidFill>
              <a:srgbClr val="E62A32"/>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pic>
          <p:nvPicPr>
            <p:cNvPr id="34" name="object 34"/>
            <p:cNvPicPr/>
            <p:nvPr/>
          </p:nvPicPr>
          <p:blipFill>
            <a:blip r:embed="rId13" cstate="print"/>
            <a:stretch>
              <a:fillRect/>
            </a:stretch>
          </p:blipFill>
          <p:spPr>
            <a:xfrm>
              <a:off x="743344" y="10150314"/>
              <a:ext cx="406335" cy="318149"/>
            </a:xfrm>
            <a:prstGeom prst="rect">
              <a:avLst/>
            </a:prstGeom>
          </p:spPr>
        </p:pic>
        <p:sp>
          <p:nvSpPr>
            <p:cNvPr id="35" name="object 35"/>
            <p:cNvSpPr/>
            <p:nvPr/>
          </p:nvSpPr>
          <p:spPr>
            <a:xfrm>
              <a:off x="0" y="9355874"/>
              <a:ext cx="20104100" cy="1953260"/>
            </a:xfrm>
            <a:custGeom>
              <a:avLst/>
              <a:gdLst/>
              <a:ahLst/>
              <a:cxnLst/>
              <a:rect l="l" t="t" r="r" b="b"/>
              <a:pathLst>
                <a:path w="20104100" h="1953259">
                  <a:moveTo>
                    <a:pt x="0" y="0"/>
                  </a:moveTo>
                  <a:lnTo>
                    <a:pt x="0" y="1952681"/>
                  </a:lnTo>
                  <a:lnTo>
                    <a:pt x="20104100" y="1952681"/>
                  </a:lnTo>
                  <a:lnTo>
                    <a:pt x="20104100" y="1084015"/>
                  </a:lnTo>
                  <a:lnTo>
                    <a:pt x="0" y="0"/>
                  </a:lnTo>
                  <a:close/>
                </a:path>
              </a:pathLst>
            </a:custGeom>
            <a:solidFill>
              <a:srgbClr val="FFFFFF"/>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pic>
          <p:nvPicPr>
            <p:cNvPr id="36" name="object 36"/>
            <p:cNvPicPr/>
            <p:nvPr/>
          </p:nvPicPr>
          <p:blipFill>
            <a:blip r:embed="rId3" cstate="print"/>
            <a:stretch>
              <a:fillRect/>
            </a:stretch>
          </p:blipFill>
          <p:spPr>
            <a:xfrm>
              <a:off x="1505250" y="10227988"/>
              <a:ext cx="154225" cy="219427"/>
            </a:xfrm>
            <a:prstGeom prst="rect">
              <a:avLst/>
            </a:prstGeom>
          </p:spPr>
        </p:pic>
        <p:pic>
          <p:nvPicPr>
            <p:cNvPr id="37" name="object 37"/>
            <p:cNvPicPr/>
            <p:nvPr/>
          </p:nvPicPr>
          <p:blipFill>
            <a:blip r:embed="rId4" cstate="print"/>
            <a:stretch>
              <a:fillRect/>
            </a:stretch>
          </p:blipFill>
          <p:spPr>
            <a:xfrm>
              <a:off x="1682349" y="10227998"/>
              <a:ext cx="493150" cy="223125"/>
            </a:xfrm>
            <a:prstGeom prst="rect">
              <a:avLst/>
            </a:prstGeom>
          </p:spPr>
        </p:pic>
        <p:pic>
          <p:nvPicPr>
            <p:cNvPr id="38" name="object 38"/>
            <p:cNvPicPr/>
            <p:nvPr/>
          </p:nvPicPr>
          <p:blipFill>
            <a:blip r:embed="rId5" cstate="print"/>
            <a:stretch>
              <a:fillRect/>
            </a:stretch>
          </p:blipFill>
          <p:spPr>
            <a:xfrm>
              <a:off x="2212080" y="10286101"/>
              <a:ext cx="148330" cy="161314"/>
            </a:xfrm>
            <a:prstGeom prst="rect">
              <a:avLst/>
            </a:prstGeom>
          </p:spPr>
        </p:pic>
        <p:pic>
          <p:nvPicPr>
            <p:cNvPr id="39" name="object 39"/>
            <p:cNvPicPr/>
            <p:nvPr/>
          </p:nvPicPr>
          <p:blipFill>
            <a:blip r:embed="rId6" cstate="print"/>
            <a:stretch>
              <a:fillRect/>
            </a:stretch>
          </p:blipFill>
          <p:spPr>
            <a:xfrm>
              <a:off x="2386686" y="10286103"/>
              <a:ext cx="148676" cy="165021"/>
            </a:xfrm>
            <a:prstGeom prst="rect">
              <a:avLst/>
            </a:prstGeom>
          </p:spPr>
        </p:pic>
        <p:sp>
          <p:nvSpPr>
            <p:cNvPr id="40" name="object 40"/>
            <p:cNvSpPr/>
            <p:nvPr/>
          </p:nvSpPr>
          <p:spPr>
            <a:xfrm>
              <a:off x="2558160" y="10227998"/>
              <a:ext cx="39370" cy="219710"/>
            </a:xfrm>
            <a:custGeom>
              <a:avLst/>
              <a:gdLst/>
              <a:ahLst/>
              <a:cxnLst/>
              <a:rect l="l" t="t" r="r" b="b"/>
              <a:pathLst>
                <a:path w="39369" h="219709">
                  <a:moveTo>
                    <a:pt x="34606" y="61809"/>
                  </a:moveTo>
                  <a:lnTo>
                    <a:pt x="4314" y="61809"/>
                  </a:lnTo>
                  <a:lnTo>
                    <a:pt x="0" y="66448"/>
                  </a:lnTo>
                  <a:lnTo>
                    <a:pt x="0" y="215082"/>
                  </a:lnTo>
                  <a:lnTo>
                    <a:pt x="4314" y="219417"/>
                  </a:lnTo>
                  <a:lnTo>
                    <a:pt x="34606" y="219417"/>
                  </a:lnTo>
                  <a:lnTo>
                    <a:pt x="38930" y="215082"/>
                  </a:lnTo>
                  <a:lnTo>
                    <a:pt x="38930" y="66448"/>
                  </a:lnTo>
                  <a:lnTo>
                    <a:pt x="34606" y="61809"/>
                  </a:lnTo>
                  <a:close/>
                </a:path>
                <a:path w="39369" h="219709">
                  <a:moveTo>
                    <a:pt x="34606" y="0"/>
                  </a:moveTo>
                  <a:lnTo>
                    <a:pt x="4314" y="0"/>
                  </a:lnTo>
                  <a:lnTo>
                    <a:pt x="0" y="4628"/>
                  </a:lnTo>
                  <a:lnTo>
                    <a:pt x="0" y="30585"/>
                  </a:lnTo>
                  <a:lnTo>
                    <a:pt x="4314" y="34909"/>
                  </a:lnTo>
                  <a:lnTo>
                    <a:pt x="34606" y="34909"/>
                  </a:lnTo>
                  <a:lnTo>
                    <a:pt x="39234" y="30585"/>
                  </a:lnTo>
                  <a:lnTo>
                    <a:pt x="39234" y="4628"/>
                  </a:lnTo>
                  <a:lnTo>
                    <a:pt x="34606" y="0"/>
                  </a:lnTo>
                  <a:close/>
                </a:path>
              </a:pathLst>
            </a:custGeom>
            <a:solidFill>
              <a:srgbClr val="4F1C27"/>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pic>
          <p:nvPicPr>
            <p:cNvPr id="41" name="object 41"/>
            <p:cNvPicPr/>
            <p:nvPr/>
          </p:nvPicPr>
          <p:blipFill>
            <a:blip r:embed="rId8" cstate="print"/>
            <a:stretch>
              <a:fillRect/>
            </a:stretch>
          </p:blipFill>
          <p:spPr>
            <a:xfrm>
              <a:off x="1481785" y="10515363"/>
              <a:ext cx="192214" cy="219417"/>
            </a:xfrm>
            <a:prstGeom prst="rect">
              <a:avLst/>
            </a:prstGeom>
          </p:spPr>
        </p:pic>
        <p:pic>
          <p:nvPicPr>
            <p:cNvPr id="42" name="object 42"/>
            <p:cNvPicPr/>
            <p:nvPr/>
          </p:nvPicPr>
          <p:blipFill>
            <a:blip r:embed="rId7" cstate="print"/>
            <a:stretch>
              <a:fillRect/>
            </a:stretch>
          </p:blipFill>
          <p:spPr>
            <a:xfrm>
              <a:off x="2624987" y="10286103"/>
              <a:ext cx="149880" cy="165021"/>
            </a:xfrm>
            <a:prstGeom prst="rect">
              <a:avLst/>
            </a:prstGeom>
          </p:spPr>
        </p:pic>
        <p:pic>
          <p:nvPicPr>
            <p:cNvPr id="43" name="object 43"/>
            <p:cNvPicPr/>
            <p:nvPr/>
          </p:nvPicPr>
          <p:blipFill>
            <a:blip r:embed="rId9" cstate="print"/>
            <a:stretch>
              <a:fillRect/>
            </a:stretch>
          </p:blipFill>
          <p:spPr>
            <a:xfrm>
              <a:off x="1695208" y="10573480"/>
              <a:ext cx="148288" cy="161303"/>
            </a:xfrm>
            <a:prstGeom prst="rect">
              <a:avLst/>
            </a:prstGeom>
          </p:spPr>
        </p:pic>
        <p:sp>
          <p:nvSpPr>
            <p:cNvPr id="44" name="object 44"/>
            <p:cNvSpPr/>
            <p:nvPr/>
          </p:nvSpPr>
          <p:spPr>
            <a:xfrm>
              <a:off x="1862963" y="10534224"/>
              <a:ext cx="511175" cy="204470"/>
            </a:xfrm>
            <a:custGeom>
              <a:avLst/>
              <a:gdLst/>
              <a:ahLst/>
              <a:cxnLst/>
              <a:rect l="l" t="t" r="r" b="b"/>
              <a:pathLst>
                <a:path w="511175" h="204470">
                  <a:moveTo>
                    <a:pt x="98577" y="170891"/>
                  </a:moveTo>
                  <a:lnTo>
                    <a:pt x="95186" y="167817"/>
                  </a:lnTo>
                  <a:lnTo>
                    <a:pt x="85636" y="166878"/>
                  </a:lnTo>
                  <a:lnTo>
                    <a:pt x="77101" y="165074"/>
                  </a:lnTo>
                  <a:lnTo>
                    <a:pt x="68884" y="160553"/>
                  </a:lnTo>
                  <a:lnTo>
                    <a:pt x="62712" y="151853"/>
                  </a:lnTo>
                  <a:lnTo>
                    <a:pt x="60274" y="137528"/>
                  </a:lnTo>
                  <a:lnTo>
                    <a:pt x="60274" y="76327"/>
                  </a:lnTo>
                  <a:lnTo>
                    <a:pt x="91465" y="76327"/>
                  </a:lnTo>
                  <a:lnTo>
                    <a:pt x="96113" y="72021"/>
                  </a:lnTo>
                  <a:lnTo>
                    <a:pt x="96113" y="49758"/>
                  </a:lnTo>
                  <a:lnTo>
                    <a:pt x="91465" y="45123"/>
                  </a:lnTo>
                  <a:lnTo>
                    <a:pt x="60274" y="45123"/>
                  </a:lnTo>
                  <a:lnTo>
                    <a:pt x="60274" y="4635"/>
                  </a:lnTo>
                  <a:lnTo>
                    <a:pt x="55626" y="0"/>
                  </a:lnTo>
                  <a:lnTo>
                    <a:pt x="26581" y="0"/>
                  </a:lnTo>
                  <a:lnTo>
                    <a:pt x="21920" y="4635"/>
                  </a:lnTo>
                  <a:lnTo>
                    <a:pt x="21920" y="45123"/>
                  </a:lnTo>
                  <a:lnTo>
                    <a:pt x="4330" y="45123"/>
                  </a:lnTo>
                  <a:lnTo>
                    <a:pt x="0" y="49758"/>
                  </a:lnTo>
                  <a:lnTo>
                    <a:pt x="0" y="72021"/>
                  </a:lnTo>
                  <a:lnTo>
                    <a:pt x="4330" y="76327"/>
                  </a:lnTo>
                  <a:lnTo>
                    <a:pt x="21005" y="76327"/>
                  </a:lnTo>
                  <a:lnTo>
                    <a:pt x="21005" y="144322"/>
                  </a:lnTo>
                  <a:lnTo>
                    <a:pt x="26657" y="171348"/>
                  </a:lnTo>
                  <a:lnTo>
                    <a:pt x="41211" y="189217"/>
                  </a:lnTo>
                  <a:lnTo>
                    <a:pt x="61036" y="199072"/>
                  </a:lnTo>
                  <a:lnTo>
                    <a:pt x="82499" y="202107"/>
                  </a:lnTo>
                  <a:lnTo>
                    <a:pt x="93332" y="202107"/>
                  </a:lnTo>
                  <a:lnTo>
                    <a:pt x="98577" y="198399"/>
                  </a:lnTo>
                  <a:lnTo>
                    <a:pt x="98577" y="170891"/>
                  </a:lnTo>
                  <a:close/>
                </a:path>
                <a:path w="511175" h="204470">
                  <a:moveTo>
                    <a:pt x="351853" y="48831"/>
                  </a:moveTo>
                  <a:lnTo>
                    <a:pt x="347853" y="42964"/>
                  </a:lnTo>
                  <a:lnTo>
                    <a:pt x="316623" y="42964"/>
                  </a:lnTo>
                  <a:lnTo>
                    <a:pt x="312013" y="46672"/>
                  </a:lnTo>
                  <a:lnTo>
                    <a:pt x="310134" y="54381"/>
                  </a:lnTo>
                  <a:lnTo>
                    <a:pt x="285102" y="146494"/>
                  </a:lnTo>
                  <a:lnTo>
                    <a:pt x="282943" y="154825"/>
                  </a:lnTo>
                  <a:lnTo>
                    <a:pt x="281698" y="163182"/>
                  </a:lnTo>
                  <a:lnTo>
                    <a:pt x="281076" y="163182"/>
                  </a:lnTo>
                  <a:lnTo>
                    <a:pt x="280162" y="154825"/>
                  </a:lnTo>
                  <a:lnTo>
                    <a:pt x="277698" y="146494"/>
                  </a:lnTo>
                  <a:lnTo>
                    <a:pt x="262610" y="93637"/>
                  </a:lnTo>
                  <a:lnTo>
                    <a:pt x="251409" y="54381"/>
                  </a:lnTo>
                  <a:lnTo>
                    <a:pt x="249555" y="46990"/>
                  </a:lnTo>
                  <a:lnTo>
                    <a:pt x="244906" y="43268"/>
                  </a:lnTo>
                  <a:lnTo>
                    <a:pt x="217728" y="43268"/>
                  </a:lnTo>
                  <a:lnTo>
                    <a:pt x="212788" y="46990"/>
                  </a:lnTo>
                  <a:lnTo>
                    <a:pt x="211239" y="54381"/>
                  </a:lnTo>
                  <a:lnTo>
                    <a:pt x="184645" y="146494"/>
                  </a:lnTo>
                  <a:lnTo>
                    <a:pt x="182511" y="154825"/>
                  </a:lnTo>
                  <a:lnTo>
                    <a:pt x="181254" y="163182"/>
                  </a:lnTo>
                  <a:lnTo>
                    <a:pt x="180657" y="163182"/>
                  </a:lnTo>
                  <a:lnTo>
                    <a:pt x="179400" y="154825"/>
                  </a:lnTo>
                  <a:lnTo>
                    <a:pt x="177546" y="146494"/>
                  </a:lnTo>
                  <a:lnTo>
                    <a:pt x="152196" y="54381"/>
                  </a:lnTo>
                  <a:lnTo>
                    <a:pt x="150723" y="46990"/>
                  </a:lnTo>
                  <a:lnTo>
                    <a:pt x="150660" y="46672"/>
                  </a:lnTo>
                  <a:lnTo>
                    <a:pt x="146011" y="42964"/>
                  </a:lnTo>
                  <a:lnTo>
                    <a:pt x="114490" y="42964"/>
                  </a:lnTo>
                  <a:lnTo>
                    <a:pt x="110185" y="48831"/>
                  </a:lnTo>
                  <a:lnTo>
                    <a:pt x="112649" y="57480"/>
                  </a:lnTo>
                  <a:lnTo>
                    <a:pt x="153314" y="189445"/>
                  </a:lnTo>
                  <a:lnTo>
                    <a:pt x="155524" y="196850"/>
                  </a:lnTo>
                  <a:lnTo>
                    <a:pt x="155613" y="197154"/>
                  </a:lnTo>
                  <a:lnTo>
                    <a:pt x="160248" y="200571"/>
                  </a:lnTo>
                  <a:lnTo>
                    <a:pt x="196710" y="200571"/>
                  </a:lnTo>
                  <a:lnTo>
                    <a:pt x="201345" y="196850"/>
                  </a:lnTo>
                  <a:lnTo>
                    <a:pt x="203123" y="189788"/>
                  </a:lnTo>
                  <a:lnTo>
                    <a:pt x="203200" y="189445"/>
                  </a:lnTo>
                  <a:lnTo>
                    <a:pt x="211137" y="163182"/>
                  </a:lnTo>
                  <a:lnTo>
                    <a:pt x="226999" y="110629"/>
                  </a:lnTo>
                  <a:lnTo>
                    <a:pt x="229489" y="102298"/>
                  </a:lnTo>
                  <a:lnTo>
                    <a:pt x="231025" y="93637"/>
                  </a:lnTo>
                  <a:lnTo>
                    <a:pt x="231635" y="93637"/>
                  </a:lnTo>
                  <a:lnTo>
                    <a:pt x="232892" y="102298"/>
                  </a:lnTo>
                  <a:lnTo>
                    <a:pt x="235318" y="110629"/>
                  </a:lnTo>
                  <a:lnTo>
                    <a:pt x="259143" y="189445"/>
                  </a:lnTo>
                  <a:lnTo>
                    <a:pt x="260997" y="196850"/>
                  </a:lnTo>
                  <a:lnTo>
                    <a:pt x="265938" y="200571"/>
                  </a:lnTo>
                  <a:lnTo>
                    <a:pt x="301802" y="200571"/>
                  </a:lnTo>
                  <a:lnTo>
                    <a:pt x="306743" y="197154"/>
                  </a:lnTo>
                  <a:lnTo>
                    <a:pt x="308902" y="189788"/>
                  </a:lnTo>
                  <a:lnTo>
                    <a:pt x="317042" y="163182"/>
                  </a:lnTo>
                  <a:lnTo>
                    <a:pt x="349364" y="57480"/>
                  </a:lnTo>
                  <a:lnTo>
                    <a:pt x="351853" y="48831"/>
                  </a:lnTo>
                  <a:close/>
                </a:path>
                <a:path w="511175" h="204470">
                  <a:moveTo>
                    <a:pt x="511035" y="114350"/>
                  </a:moveTo>
                  <a:lnTo>
                    <a:pt x="497662" y="68922"/>
                  </a:lnTo>
                  <a:lnTo>
                    <a:pt x="472135" y="45707"/>
                  </a:lnTo>
                  <a:lnTo>
                    <a:pt x="472135" y="103822"/>
                  </a:lnTo>
                  <a:lnTo>
                    <a:pt x="402272" y="103822"/>
                  </a:lnTo>
                  <a:lnTo>
                    <a:pt x="406933" y="89509"/>
                  </a:lnTo>
                  <a:lnTo>
                    <a:pt x="415124" y="78498"/>
                  </a:lnTo>
                  <a:lnTo>
                    <a:pt x="426389" y="71424"/>
                  </a:lnTo>
                  <a:lnTo>
                    <a:pt x="440296" y="68922"/>
                  </a:lnTo>
                  <a:lnTo>
                    <a:pt x="452742" y="71285"/>
                  </a:lnTo>
                  <a:lnTo>
                    <a:pt x="462699" y="78143"/>
                  </a:lnTo>
                  <a:lnTo>
                    <a:pt x="469404" y="89115"/>
                  </a:lnTo>
                  <a:lnTo>
                    <a:pt x="472135" y="103822"/>
                  </a:lnTo>
                  <a:lnTo>
                    <a:pt x="472135" y="45707"/>
                  </a:lnTo>
                  <a:lnTo>
                    <a:pt x="471017" y="44907"/>
                  </a:lnTo>
                  <a:lnTo>
                    <a:pt x="441210" y="39255"/>
                  </a:lnTo>
                  <a:lnTo>
                    <a:pt x="408762" y="45326"/>
                  </a:lnTo>
                  <a:lnTo>
                    <a:pt x="383451" y="62318"/>
                  </a:lnTo>
                  <a:lnTo>
                    <a:pt x="367017" y="88392"/>
                  </a:lnTo>
                  <a:lnTo>
                    <a:pt x="361264" y="121158"/>
                  </a:lnTo>
                  <a:lnTo>
                    <a:pt x="361162" y="121754"/>
                  </a:lnTo>
                  <a:lnTo>
                    <a:pt x="367042" y="153555"/>
                  </a:lnTo>
                  <a:lnTo>
                    <a:pt x="383921" y="179832"/>
                  </a:lnTo>
                  <a:lnTo>
                    <a:pt x="410578" y="197700"/>
                  </a:lnTo>
                  <a:lnTo>
                    <a:pt x="445858" y="204292"/>
                  </a:lnTo>
                  <a:lnTo>
                    <a:pt x="463207" y="202742"/>
                  </a:lnTo>
                  <a:lnTo>
                    <a:pt x="499313" y="188531"/>
                  </a:lnTo>
                  <a:lnTo>
                    <a:pt x="507339" y="178320"/>
                  </a:lnTo>
                  <a:lnTo>
                    <a:pt x="503631" y="171208"/>
                  </a:lnTo>
                  <a:lnTo>
                    <a:pt x="503440" y="170903"/>
                  </a:lnTo>
                  <a:lnTo>
                    <a:pt x="499922" y="165036"/>
                  </a:lnTo>
                  <a:lnTo>
                    <a:pt x="495909" y="157949"/>
                  </a:lnTo>
                  <a:lnTo>
                    <a:pt x="490347" y="156997"/>
                  </a:lnTo>
                  <a:lnTo>
                    <a:pt x="482638" y="160705"/>
                  </a:lnTo>
                  <a:lnTo>
                    <a:pt x="476224" y="164249"/>
                  </a:lnTo>
                  <a:lnTo>
                    <a:pt x="468287" y="167538"/>
                  </a:lnTo>
                  <a:lnTo>
                    <a:pt x="459016" y="169951"/>
                  </a:lnTo>
                  <a:lnTo>
                    <a:pt x="448627" y="170903"/>
                  </a:lnTo>
                  <a:lnTo>
                    <a:pt x="431546" y="168135"/>
                  </a:lnTo>
                  <a:lnTo>
                    <a:pt x="416979" y="159931"/>
                  </a:lnTo>
                  <a:lnTo>
                    <a:pt x="406425" y="146392"/>
                  </a:lnTo>
                  <a:lnTo>
                    <a:pt x="401320" y="127647"/>
                  </a:lnTo>
                  <a:lnTo>
                    <a:pt x="505206" y="127647"/>
                  </a:lnTo>
                  <a:lnTo>
                    <a:pt x="511035" y="121158"/>
                  </a:lnTo>
                  <a:lnTo>
                    <a:pt x="511035" y="114350"/>
                  </a:lnTo>
                  <a:close/>
                </a:path>
              </a:pathLst>
            </a:custGeom>
            <a:solidFill>
              <a:srgbClr val="4F1C27"/>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pic>
          <p:nvPicPr>
            <p:cNvPr id="45" name="object 45"/>
            <p:cNvPicPr/>
            <p:nvPr/>
          </p:nvPicPr>
          <p:blipFill>
            <a:blip r:embed="rId10" cstate="print"/>
            <a:stretch>
              <a:fillRect/>
            </a:stretch>
          </p:blipFill>
          <p:spPr>
            <a:xfrm>
              <a:off x="2402084" y="10573480"/>
              <a:ext cx="270027" cy="223134"/>
            </a:xfrm>
            <a:prstGeom prst="rect">
              <a:avLst/>
            </a:prstGeom>
          </p:spPr>
        </p:pic>
        <p:pic>
          <p:nvPicPr>
            <p:cNvPr id="46" name="object 46"/>
            <p:cNvPicPr/>
            <p:nvPr/>
          </p:nvPicPr>
          <p:blipFill>
            <a:blip r:embed="rId11" cstate="print"/>
            <a:stretch>
              <a:fillRect/>
            </a:stretch>
          </p:blipFill>
          <p:spPr>
            <a:xfrm>
              <a:off x="2691960" y="10573477"/>
              <a:ext cx="149880" cy="165031"/>
            </a:xfrm>
            <a:prstGeom prst="rect">
              <a:avLst/>
            </a:prstGeom>
          </p:spPr>
        </p:pic>
        <p:pic>
          <p:nvPicPr>
            <p:cNvPr id="47" name="object 47"/>
            <p:cNvPicPr/>
            <p:nvPr/>
          </p:nvPicPr>
          <p:blipFill>
            <a:blip r:embed="rId12" cstate="print"/>
            <a:stretch>
              <a:fillRect/>
            </a:stretch>
          </p:blipFill>
          <p:spPr>
            <a:xfrm>
              <a:off x="2869901" y="10573480"/>
              <a:ext cx="148341" cy="161303"/>
            </a:xfrm>
            <a:prstGeom prst="rect">
              <a:avLst/>
            </a:prstGeom>
          </p:spPr>
        </p:pic>
        <p:sp>
          <p:nvSpPr>
            <p:cNvPr id="48" name="object 48"/>
            <p:cNvSpPr/>
            <p:nvPr/>
          </p:nvSpPr>
          <p:spPr>
            <a:xfrm>
              <a:off x="745793" y="10605976"/>
              <a:ext cx="189865" cy="128270"/>
            </a:xfrm>
            <a:custGeom>
              <a:avLst/>
              <a:gdLst/>
              <a:ahLst/>
              <a:cxnLst/>
              <a:rect l="l" t="t" r="r" b="b"/>
              <a:pathLst>
                <a:path w="189865" h="128270">
                  <a:moveTo>
                    <a:pt x="150435" y="0"/>
                  </a:moveTo>
                  <a:lnTo>
                    <a:pt x="0" y="95274"/>
                  </a:lnTo>
                  <a:lnTo>
                    <a:pt x="87568" y="127933"/>
                  </a:lnTo>
                  <a:lnTo>
                    <a:pt x="159115" y="127933"/>
                  </a:lnTo>
                  <a:lnTo>
                    <a:pt x="189795" y="24899"/>
                  </a:lnTo>
                  <a:lnTo>
                    <a:pt x="150435" y="0"/>
                  </a:lnTo>
                  <a:close/>
                </a:path>
              </a:pathLst>
            </a:custGeom>
            <a:solidFill>
              <a:srgbClr val="880B3D"/>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49" name="object 49"/>
            <p:cNvSpPr/>
            <p:nvPr/>
          </p:nvSpPr>
          <p:spPr>
            <a:xfrm>
              <a:off x="896226" y="10569484"/>
              <a:ext cx="57785" cy="61594"/>
            </a:xfrm>
            <a:custGeom>
              <a:avLst/>
              <a:gdLst/>
              <a:ahLst/>
              <a:cxnLst/>
              <a:rect l="l" t="t" r="r" b="b"/>
              <a:pathLst>
                <a:path w="57784" h="61595">
                  <a:moveTo>
                    <a:pt x="57684" y="0"/>
                  </a:moveTo>
                  <a:lnTo>
                    <a:pt x="0" y="36491"/>
                  </a:lnTo>
                  <a:lnTo>
                    <a:pt x="39360" y="61390"/>
                  </a:lnTo>
                  <a:lnTo>
                    <a:pt x="57684" y="0"/>
                  </a:lnTo>
                  <a:close/>
                </a:path>
              </a:pathLst>
            </a:custGeom>
            <a:solidFill>
              <a:srgbClr val="CC0935"/>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50" name="object 50"/>
            <p:cNvSpPr/>
            <p:nvPr/>
          </p:nvSpPr>
          <p:spPr>
            <a:xfrm>
              <a:off x="1113368" y="10445468"/>
              <a:ext cx="90805" cy="94615"/>
            </a:xfrm>
            <a:custGeom>
              <a:avLst/>
              <a:gdLst/>
              <a:ahLst/>
              <a:cxnLst/>
              <a:rect l="l" t="t" r="r" b="b"/>
              <a:pathLst>
                <a:path w="90805" h="94615">
                  <a:moveTo>
                    <a:pt x="36313" y="0"/>
                  </a:moveTo>
                  <a:lnTo>
                    <a:pt x="0" y="22994"/>
                  </a:lnTo>
                  <a:lnTo>
                    <a:pt x="90196" y="94112"/>
                  </a:lnTo>
                  <a:lnTo>
                    <a:pt x="36313" y="0"/>
                  </a:lnTo>
                  <a:close/>
                </a:path>
              </a:pathLst>
            </a:custGeom>
            <a:solidFill>
              <a:srgbClr val="A41023"/>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51" name="object 51"/>
            <p:cNvSpPr/>
            <p:nvPr/>
          </p:nvSpPr>
          <p:spPr>
            <a:xfrm>
              <a:off x="684450" y="10489397"/>
              <a:ext cx="212090" cy="212090"/>
            </a:xfrm>
            <a:custGeom>
              <a:avLst/>
              <a:gdLst/>
              <a:ahLst/>
              <a:cxnLst/>
              <a:rect l="l" t="t" r="r" b="b"/>
              <a:pathLst>
                <a:path w="212090" h="212090">
                  <a:moveTo>
                    <a:pt x="27590" y="0"/>
                  </a:moveTo>
                  <a:lnTo>
                    <a:pt x="0" y="188968"/>
                  </a:lnTo>
                  <a:lnTo>
                    <a:pt x="61338" y="211857"/>
                  </a:lnTo>
                  <a:lnTo>
                    <a:pt x="211773" y="116582"/>
                  </a:lnTo>
                  <a:lnTo>
                    <a:pt x="27590" y="0"/>
                  </a:lnTo>
                  <a:close/>
                </a:path>
              </a:pathLst>
            </a:custGeom>
            <a:solidFill>
              <a:srgbClr val="B90845"/>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52" name="object 52"/>
            <p:cNvSpPr/>
            <p:nvPr/>
          </p:nvSpPr>
          <p:spPr>
            <a:xfrm>
              <a:off x="859352" y="10061167"/>
              <a:ext cx="121920" cy="123189"/>
            </a:xfrm>
            <a:custGeom>
              <a:avLst/>
              <a:gdLst/>
              <a:ahLst/>
              <a:cxnLst/>
              <a:rect l="l" t="t" r="r" b="b"/>
              <a:pathLst>
                <a:path w="121919" h="123190">
                  <a:moveTo>
                    <a:pt x="70301" y="0"/>
                  </a:moveTo>
                  <a:lnTo>
                    <a:pt x="0" y="122781"/>
                  </a:lnTo>
                  <a:lnTo>
                    <a:pt x="121336" y="89138"/>
                  </a:lnTo>
                  <a:lnTo>
                    <a:pt x="70301" y="0"/>
                  </a:lnTo>
                  <a:close/>
                </a:path>
              </a:pathLst>
            </a:custGeom>
            <a:solidFill>
              <a:srgbClr val="EE7203"/>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53" name="object 53"/>
            <p:cNvSpPr/>
            <p:nvPr/>
          </p:nvSpPr>
          <p:spPr>
            <a:xfrm>
              <a:off x="1170973" y="10614784"/>
              <a:ext cx="144145" cy="119380"/>
            </a:xfrm>
            <a:custGeom>
              <a:avLst/>
              <a:gdLst/>
              <a:ahLst/>
              <a:cxnLst/>
              <a:rect l="l" t="t" r="r" b="b"/>
              <a:pathLst>
                <a:path w="144144" h="119379">
                  <a:moveTo>
                    <a:pt x="75641" y="0"/>
                  </a:moveTo>
                  <a:lnTo>
                    <a:pt x="0" y="119127"/>
                  </a:lnTo>
                  <a:lnTo>
                    <a:pt x="143859" y="119127"/>
                  </a:lnTo>
                  <a:lnTo>
                    <a:pt x="75641" y="0"/>
                  </a:lnTo>
                  <a:close/>
                </a:path>
              </a:pathLst>
            </a:custGeom>
            <a:solidFill>
              <a:srgbClr val="8F0A26"/>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54" name="object 54"/>
            <p:cNvSpPr/>
            <p:nvPr/>
          </p:nvSpPr>
          <p:spPr>
            <a:xfrm>
              <a:off x="935591" y="10468465"/>
              <a:ext cx="311150" cy="266065"/>
            </a:xfrm>
            <a:custGeom>
              <a:avLst/>
              <a:gdLst/>
              <a:ahLst/>
              <a:cxnLst/>
              <a:rect l="l" t="t" r="r" b="b"/>
              <a:pathLst>
                <a:path w="311150" h="266065">
                  <a:moveTo>
                    <a:pt x="177774" y="0"/>
                  </a:moveTo>
                  <a:lnTo>
                    <a:pt x="18313" y="101012"/>
                  </a:lnTo>
                  <a:lnTo>
                    <a:pt x="0" y="162413"/>
                  </a:lnTo>
                  <a:lnTo>
                    <a:pt x="162738" y="265447"/>
                  </a:lnTo>
                  <a:lnTo>
                    <a:pt x="235385" y="265447"/>
                  </a:lnTo>
                  <a:lnTo>
                    <a:pt x="311016" y="146320"/>
                  </a:lnTo>
                  <a:lnTo>
                    <a:pt x="267970" y="71118"/>
                  </a:lnTo>
                  <a:lnTo>
                    <a:pt x="177774" y="0"/>
                  </a:lnTo>
                  <a:close/>
                </a:path>
              </a:pathLst>
            </a:custGeom>
            <a:solidFill>
              <a:srgbClr val="AE1122"/>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55" name="object 55"/>
            <p:cNvSpPr/>
            <p:nvPr/>
          </p:nvSpPr>
          <p:spPr>
            <a:xfrm>
              <a:off x="904907" y="10630878"/>
              <a:ext cx="193675" cy="103505"/>
            </a:xfrm>
            <a:custGeom>
              <a:avLst/>
              <a:gdLst/>
              <a:ahLst/>
              <a:cxnLst/>
              <a:rect l="l" t="t" r="r" b="b"/>
              <a:pathLst>
                <a:path w="193675" h="103504">
                  <a:moveTo>
                    <a:pt x="30679" y="0"/>
                  </a:moveTo>
                  <a:lnTo>
                    <a:pt x="0" y="103033"/>
                  </a:lnTo>
                  <a:lnTo>
                    <a:pt x="193428" y="103033"/>
                  </a:lnTo>
                  <a:lnTo>
                    <a:pt x="30679" y="0"/>
                  </a:lnTo>
                  <a:close/>
                </a:path>
              </a:pathLst>
            </a:custGeom>
            <a:solidFill>
              <a:srgbClr val="CC0935"/>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56" name="object 56"/>
            <p:cNvSpPr/>
            <p:nvPr/>
          </p:nvSpPr>
          <p:spPr>
            <a:xfrm>
              <a:off x="953911" y="10385830"/>
              <a:ext cx="160020" cy="184150"/>
            </a:xfrm>
            <a:custGeom>
              <a:avLst/>
              <a:gdLst/>
              <a:ahLst/>
              <a:cxnLst/>
              <a:rect l="l" t="t" r="r" b="b"/>
              <a:pathLst>
                <a:path w="160019" h="184150">
                  <a:moveTo>
                    <a:pt x="54678" y="0"/>
                  </a:moveTo>
                  <a:lnTo>
                    <a:pt x="0" y="183648"/>
                  </a:lnTo>
                  <a:lnTo>
                    <a:pt x="159461" y="82636"/>
                  </a:lnTo>
                  <a:lnTo>
                    <a:pt x="54678" y="0"/>
                  </a:lnTo>
                  <a:close/>
                </a:path>
              </a:pathLst>
            </a:custGeom>
            <a:solidFill>
              <a:srgbClr val="D70926"/>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57" name="object 57"/>
            <p:cNvSpPr/>
            <p:nvPr/>
          </p:nvSpPr>
          <p:spPr>
            <a:xfrm>
              <a:off x="691797" y="10424811"/>
              <a:ext cx="29845" cy="64769"/>
            </a:xfrm>
            <a:custGeom>
              <a:avLst/>
              <a:gdLst/>
              <a:ahLst/>
              <a:cxnLst/>
              <a:rect l="l" t="t" r="r" b="b"/>
              <a:pathLst>
                <a:path w="29845" h="64770">
                  <a:moveTo>
                    <a:pt x="29653" y="0"/>
                  </a:moveTo>
                  <a:lnTo>
                    <a:pt x="0" y="51757"/>
                  </a:lnTo>
                  <a:lnTo>
                    <a:pt x="20240" y="64584"/>
                  </a:lnTo>
                  <a:lnTo>
                    <a:pt x="29653" y="0"/>
                  </a:lnTo>
                  <a:close/>
                </a:path>
              </a:pathLst>
            </a:custGeom>
            <a:solidFill>
              <a:srgbClr val="E73B2B"/>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58" name="object 58"/>
            <p:cNvSpPr/>
            <p:nvPr/>
          </p:nvSpPr>
          <p:spPr>
            <a:xfrm>
              <a:off x="676335" y="10678365"/>
              <a:ext cx="69850" cy="55880"/>
            </a:xfrm>
            <a:custGeom>
              <a:avLst/>
              <a:gdLst/>
              <a:ahLst/>
              <a:cxnLst/>
              <a:rect l="l" t="t" r="r" b="b"/>
              <a:pathLst>
                <a:path w="69850" h="55879">
                  <a:moveTo>
                    <a:pt x="8114" y="0"/>
                  </a:moveTo>
                  <a:lnTo>
                    <a:pt x="0" y="55548"/>
                  </a:lnTo>
                  <a:lnTo>
                    <a:pt x="17905" y="55548"/>
                  </a:lnTo>
                  <a:lnTo>
                    <a:pt x="69453" y="22889"/>
                  </a:lnTo>
                  <a:lnTo>
                    <a:pt x="8114" y="0"/>
                  </a:lnTo>
                  <a:close/>
                </a:path>
              </a:pathLst>
            </a:custGeom>
            <a:solidFill>
              <a:srgbClr val="E50051"/>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59" name="object 59"/>
            <p:cNvSpPr/>
            <p:nvPr/>
          </p:nvSpPr>
          <p:spPr>
            <a:xfrm>
              <a:off x="955075" y="10329370"/>
              <a:ext cx="70485" cy="56515"/>
            </a:xfrm>
            <a:custGeom>
              <a:avLst/>
              <a:gdLst/>
              <a:ahLst/>
              <a:cxnLst/>
              <a:rect l="l" t="t" r="r" b="b"/>
              <a:pathLst>
                <a:path w="70484" h="56515">
                  <a:moveTo>
                    <a:pt x="70353" y="0"/>
                  </a:moveTo>
                  <a:lnTo>
                    <a:pt x="0" y="14250"/>
                  </a:lnTo>
                  <a:lnTo>
                    <a:pt x="53506" y="56459"/>
                  </a:lnTo>
                  <a:lnTo>
                    <a:pt x="70353" y="0"/>
                  </a:lnTo>
                  <a:close/>
                </a:path>
              </a:pathLst>
            </a:custGeom>
            <a:solidFill>
              <a:srgbClr val="D70926"/>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60" name="object 60"/>
            <p:cNvSpPr/>
            <p:nvPr/>
          </p:nvSpPr>
          <p:spPr>
            <a:xfrm>
              <a:off x="694235" y="10701253"/>
              <a:ext cx="139700" cy="33020"/>
            </a:xfrm>
            <a:custGeom>
              <a:avLst/>
              <a:gdLst/>
              <a:ahLst/>
              <a:cxnLst/>
              <a:rect l="l" t="t" r="r" b="b"/>
              <a:pathLst>
                <a:path w="139700" h="33020">
                  <a:moveTo>
                    <a:pt x="51558" y="0"/>
                  </a:moveTo>
                  <a:lnTo>
                    <a:pt x="0" y="32658"/>
                  </a:lnTo>
                  <a:lnTo>
                    <a:pt x="139126" y="32658"/>
                  </a:lnTo>
                  <a:lnTo>
                    <a:pt x="51558" y="0"/>
                  </a:lnTo>
                  <a:close/>
                </a:path>
              </a:pathLst>
            </a:custGeom>
            <a:solidFill>
              <a:srgbClr val="6F1231"/>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61" name="object 61"/>
            <p:cNvSpPr/>
            <p:nvPr/>
          </p:nvSpPr>
          <p:spPr>
            <a:xfrm>
              <a:off x="544490" y="10645114"/>
              <a:ext cx="140335" cy="88900"/>
            </a:xfrm>
            <a:custGeom>
              <a:avLst/>
              <a:gdLst/>
              <a:ahLst/>
              <a:cxnLst/>
              <a:rect l="l" t="t" r="r" b="b"/>
              <a:pathLst>
                <a:path w="140334" h="88900">
                  <a:moveTo>
                    <a:pt x="50836" y="0"/>
                  </a:moveTo>
                  <a:lnTo>
                    <a:pt x="0" y="88803"/>
                  </a:lnTo>
                  <a:lnTo>
                    <a:pt x="131849" y="88803"/>
                  </a:lnTo>
                  <a:lnTo>
                    <a:pt x="139964" y="33255"/>
                  </a:lnTo>
                  <a:lnTo>
                    <a:pt x="50836" y="0"/>
                  </a:lnTo>
                  <a:close/>
                </a:path>
              </a:pathLst>
            </a:custGeom>
            <a:solidFill>
              <a:srgbClr val="E94884"/>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62" name="object 62"/>
            <p:cNvSpPr/>
            <p:nvPr/>
          </p:nvSpPr>
          <p:spPr>
            <a:xfrm>
              <a:off x="595323" y="10476575"/>
              <a:ext cx="116839" cy="201930"/>
            </a:xfrm>
            <a:custGeom>
              <a:avLst/>
              <a:gdLst/>
              <a:ahLst/>
              <a:cxnLst/>
              <a:rect l="l" t="t" r="r" b="b"/>
              <a:pathLst>
                <a:path w="116840" h="201929">
                  <a:moveTo>
                    <a:pt x="96478" y="0"/>
                  </a:moveTo>
                  <a:lnTo>
                    <a:pt x="0" y="168539"/>
                  </a:lnTo>
                  <a:lnTo>
                    <a:pt x="89128" y="201784"/>
                  </a:lnTo>
                  <a:lnTo>
                    <a:pt x="116718" y="12816"/>
                  </a:lnTo>
                  <a:lnTo>
                    <a:pt x="96478" y="0"/>
                  </a:lnTo>
                  <a:close/>
                </a:path>
              </a:pathLst>
            </a:custGeom>
            <a:solidFill>
              <a:srgbClr val="E50051"/>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63" name="object 63"/>
            <p:cNvSpPr/>
            <p:nvPr/>
          </p:nvSpPr>
          <p:spPr>
            <a:xfrm>
              <a:off x="712042" y="10343616"/>
              <a:ext cx="296545" cy="262890"/>
            </a:xfrm>
            <a:custGeom>
              <a:avLst/>
              <a:gdLst/>
              <a:ahLst/>
              <a:cxnLst/>
              <a:rect l="l" t="t" r="r" b="b"/>
              <a:pathLst>
                <a:path w="296544" h="262890">
                  <a:moveTo>
                    <a:pt x="243039" y="0"/>
                  </a:moveTo>
                  <a:lnTo>
                    <a:pt x="31297" y="42982"/>
                  </a:lnTo>
                  <a:lnTo>
                    <a:pt x="9402" y="81191"/>
                  </a:lnTo>
                  <a:lnTo>
                    <a:pt x="0" y="145775"/>
                  </a:lnTo>
                  <a:lnTo>
                    <a:pt x="184182" y="262358"/>
                  </a:lnTo>
                  <a:lnTo>
                    <a:pt x="241866" y="225867"/>
                  </a:lnTo>
                  <a:lnTo>
                    <a:pt x="296545" y="42208"/>
                  </a:lnTo>
                  <a:lnTo>
                    <a:pt x="243039" y="0"/>
                  </a:lnTo>
                  <a:close/>
                </a:path>
              </a:pathLst>
            </a:custGeom>
            <a:solidFill>
              <a:srgbClr val="E62A32"/>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pic>
          <p:nvPicPr>
            <p:cNvPr id="64" name="object 64"/>
            <p:cNvPicPr/>
            <p:nvPr/>
          </p:nvPicPr>
          <p:blipFill>
            <a:blip r:embed="rId13" cstate="print"/>
            <a:stretch>
              <a:fillRect/>
            </a:stretch>
          </p:blipFill>
          <p:spPr>
            <a:xfrm>
              <a:off x="743344" y="10150314"/>
              <a:ext cx="406335" cy="318149"/>
            </a:xfrm>
            <a:prstGeom prst="rect">
              <a:avLst/>
            </a:prstGeom>
          </p:spPr>
        </p:pic>
      </p:grpSp>
      <p:pic>
        <p:nvPicPr>
          <p:cNvPr id="65" name="Picture 64">
            <a:extLst>
              <a:ext uri="{FF2B5EF4-FFF2-40B4-BE49-F238E27FC236}">
                <a16:creationId xmlns:a16="http://schemas.microsoft.com/office/drawing/2014/main" id="{571A8933-BDA5-AA39-1E53-ED92C39AA5FC}"/>
              </a:ext>
            </a:extLst>
          </p:cNvPr>
          <p:cNvPicPr>
            <a:picLocks noChangeAspect="1"/>
          </p:cNvPicPr>
          <p:nvPr/>
        </p:nvPicPr>
        <p:blipFill>
          <a:blip r:embed="rId14"/>
          <a:stretch>
            <a:fillRect/>
          </a:stretch>
        </p:blipFill>
        <p:spPr>
          <a:xfrm>
            <a:off x="1717675" y="2892425"/>
            <a:ext cx="4519930" cy="3105150"/>
          </a:xfrm>
          <a:prstGeom prst="rect">
            <a:avLst/>
          </a:prstGeom>
        </p:spPr>
      </p:pic>
      <p:pic>
        <p:nvPicPr>
          <p:cNvPr id="66" name="Picture 65">
            <a:extLst>
              <a:ext uri="{FF2B5EF4-FFF2-40B4-BE49-F238E27FC236}">
                <a16:creationId xmlns:a16="http://schemas.microsoft.com/office/drawing/2014/main" id="{7405E53D-74BA-2F9E-1213-464E81934E9E}"/>
              </a:ext>
            </a:extLst>
          </p:cNvPr>
          <p:cNvPicPr>
            <a:picLocks noChangeAspect="1"/>
          </p:cNvPicPr>
          <p:nvPr/>
        </p:nvPicPr>
        <p:blipFill>
          <a:blip r:embed="rId15"/>
          <a:stretch>
            <a:fillRect/>
          </a:stretch>
        </p:blipFill>
        <p:spPr>
          <a:xfrm>
            <a:off x="7684135" y="2805112"/>
            <a:ext cx="3102610" cy="3269615"/>
          </a:xfrm>
          <a:prstGeom prst="rect">
            <a:avLst/>
          </a:prstGeom>
        </p:spPr>
      </p:pic>
    </p:spTree>
    <p:extLst>
      <p:ext uri="{BB962C8B-B14F-4D97-AF65-F5344CB8AC3E}">
        <p14:creationId xmlns:p14="http://schemas.microsoft.com/office/powerpoint/2010/main" val="27953474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sz="half" idx="2"/>
          </p:nvPr>
        </p:nvSpPr>
        <p:spPr>
          <a:xfrm>
            <a:off x="650850" y="757546"/>
            <a:ext cx="9813783" cy="518485"/>
          </a:xfrm>
          <a:prstGeom prst="rect">
            <a:avLst/>
          </a:prstGeom>
        </p:spPr>
        <p:txBody>
          <a:bodyPr vert="horz" wrap="square" lIns="0" tIns="6931" rIns="0" bIns="0" rtlCol="0" anchor="t">
            <a:spAutoFit/>
          </a:bodyPr>
          <a:lstStyle/>
          <a:p>
            <a:pPr marL="7620" marR="2540">
              <a:lnSpc>
                <a:spcPct val="100699"/>
              </a:lnSpc>
              <a:spcBef>
                <a:spcPts val="55"/>
              </a:spcBef>
            </a:pPr>
            <a:r>
              <a:rPr lang="nl-BE" sz="3400"/>
              <a:t>Vlaamse groennorm: 3+30+300 regel</a:t>
            </a:r>
          </a:p>
        </p:txBody>
      </p:sp>
      <p:grpSp>
        <p:nvGrpSpPr>
          <p:cNvPr id="5" name="object 5"/>
          <p:cNvGrpSpPr/>
          <p:nvPr/>
        </p:nvGrpSpPr>
        <p:grpSpPr>
          <a:xfrm>
            <a:off x="428" y="5673410"/>
            <a:ext cx="12191144" cy="1184459"/>
            <a:chOff x="0" y="9355874"/>
            <a:chExt cx="20104100" cy="1953260"/>
          </a:xfrm>
        </p:grpSpPr>
        <p:sp>
          <p:nvSpPr>
            <p:cNvPr id="6" name="object 6"/>
            <p:cNvSpPr/>
            <p:nvPr/>
          </p:nvSpPr>
          <p:spPr>
            <a:xfrm>
              <a:off x="0" y="9355874"/>
              <a:ext cx="20104100" cy="1953260"/>
            </a:xfrm>
            <a:custGeom>
              <a:avLst/>
              <a:gdLst/>
              <a:ahLst/>
              <a:cxnLst/>
              <a:rect l="l" t="t" r="r" b="b"/>
              <a:pathLst>
                <a:path w="20104100" h="1953259">
                  <a:moveTo>
                    <a:pt x="0" y="0"/>
                  </a:moveTo>
                  <a:lnTo>
                    <a:pt x="0" y="1952681"/>
                  </a:lnTo>
                  <a:lnTo>
                    <a:pt x="20104100" y="1952681"/>
                  </a:lnTo>
                  <a:lnTo>
                    <a:pt x="20104100" y="1084015"/>
                  </a:lnTo>
                  <a:lnTo>
                    <a:pt x="0" y="0"/>
                  </a:lnTo>
                  <a:close/>
                </a:path>
              </a:pathLst>
            </a:custGeom>
            <a:solidFill>
              <a:srgbClr val="FFFFFF"/>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pic>
          <p:nvPicPr>
            <p:cNvPr id="7" name="object 7"/>
            <p:cNvPicPr/>
            <p:nvPr/>
          </p:nvPicPr>
          <p:blipFill>
            <a:blip r:embed="rId2" cstate="print"/>
            <a:stretch>
              <a:fillRect/>
            </a:stretch>
          </p:blipFill>
          <p:spPr>
            <a:xfrm>
              <a:off x="1505250" y="10227988"/>
              <a:ext cx="154225" cy="219427"/>
            </a:xfrm>
            <a:prstGeom prst="rect">
              <a:avLst/>
            </a:prstGeom>
          </p:spPr>
        </p:pic>
        <p:pic>
          <p:nvPicPr>
            <p:cNvPr id="8" name="object 8"/>
            <p:cNvPicPr/>
            <p:nvPr/>
          </p:nvPicPr>
          <p:blipFill>
            <a:blip r:embed="rId3" cstate="print"/>
            <a:stretch>
              <a:fillRect/>
            </a:stretch>
          </p:blipFill>
          <p:spPr>
            <a:xfrm>
              <a:off x="1682349" y="10227998"/>
              <a:ext cx="493150" cy="223125"/>
            </a:xfrm>
            <a:prstGeom prst="rect">
              <a:avLst/>
            </a:prstGeom>
          </p:spPr>
        </p:pic>
        <p:pic>
          <p:nvPicPr>
            <p:cNvPr id="9" name="object 9"/>
            <p:cNvPicPr/>
            <p:nvPr/>
          </p:nvPicPr>
          <p:blipFill>
            <a:blip r:embed="rId4" cstate="print"/>
            <a:stretch>
              <a:fillRect/>
            </a:stretch>
          </p:blipFill>
          <p:spPr>
            <a:xfrm>
              <a:off x="2212080" y="10286101"/>
              <a:ext cx="148330" cy="161314"/>
            </a:xfrm>
            <a:prstGeom prst="rect">
              <a:avLst/>
            </a:prstGeom>
          </p:spPr>
        </p:pic>
        <p:pic>
          <p:nvPicPr>
            <p:cNvPr id="10" name="object 10"/>
            <p:cNvPicPr/>
            <p:nvPr/>
          </p:nvPicPr>
          <p:blipFill>
            <a:blip r:embed="rId5" cstate="print"/>
            <a:stretch>
              <a:fillRect/>
            </a:stretch>
          </p:blipFill>
          <p:spPr>
            <a:xfrm>
              <a:off x="2386686" y="10286103"/>
              <a:ext cx="148676" cy="165021"/>
            </a:xfrm>
            <a:prstGeom prst="rect">
              <a:avLst/>
            </a:prstGeom>
          </p:spPr>
        </p:pic>
        <p:sp>
          <p:nvSpPr>
            <p:cNvPr id="11" name="object 11"/>
            <p:cNvSpPr/>
            <p:nvPr/>
          </p:nvSpPr>
          <p:spPr>
            <a:xfrm>
              <a:off x="2558160" y="10227998"/>
              <a:ext cx="39370" cy="219710"/>
            </a:xfrm>
            <a:custGeom>
              <a:avLst/>
              <a:gdLst/>
              <a:ahLst/>
              <a:cxnLst/>
              <a:rect l="l" t="t" r="r" b="b"/>
              <a:pathLst>
                <a:path w="39369" h="219709">
                  <a:moveTo>
                    <a:pt x="34606" y="61809"/>
                  </a:moveTo>
                  <a:lnTo>
                    <a:pt x="4314" y="61809"/>
                  </a:lnTo>
                  <a:lnTo>
                    <a:pt x="0" y="66448"/>
                  </a:lnTo>
                  <a:lnTo>
                    <a:pt x="0" y="215082"/>
                  </a:lnTo>
                  <a:lnTo>
                    <a:pt x="4314" y="219417"/>
                  </a:lnTo>
                  <a:lnTo>
                    <a:pt x="34606" y="219417"/>
                  </a:lnTo>
                  <a:lnTo>
                    <a:pt x="38930" y="215082"/>
                  </a:lnTo>
                  <a:lnTo>
                    <a:pt x="38930" y="66448"/>
                  </a:lnTo>
                  <a:lnTo>
                    <a:pt x="34606" y="61809"/>
                  </a:lnTo>
                  <a:close/>
                </a:path>
                <a:path w="39369" h="219709">
                  <a:moveTo>
                    <a:pt x="34606" y="0"/>
                  </a:moveTo>
                  <a:lnTo>
                    <a:pt x="4314" y="0"/>
                  </a:lnTo>
                  <a:lnTo>
                    <a:pt x="0" y="4628"/>
                  </a:lnTo>
                  <a:lnTo>
                    <a:pt x="0" y="30585"/>
                  </a:lnTo>
                  <a:lnTo>
                    <a:pt x="4314" y="34909"/>
                  </a:lnTo>
                  <a:lnTo>
                    <a:pt x="34606" y="34909"/>
                  </a:lnTo>
                  <a:lnTo>
                    <a:pt x="39234" y="30585"/>
                  </a:lnTo>
                  <a:lnTo>
                    <a:pt x="39234" y="4628"/>
                  </a:lnTo>
                  <a:lnTo>
                    <a:pt x="34606" y="0"/>
                  </a:lnTo>
                  <a:close/>
                </a:path>
              </a:pathLst>
            </a:custGeom>
            <a:solidFill>
              <a:srgbClr val="4F1C27"/>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pic>
          <p:nvPicPr>
            <p:cNvPr id="12" name="object 12"/>
            <p:cNvPicPr/>
            <p:nvPr/>
          </p:nvPicPr>
          <p:blipFill>
            <a:blip r:embed="rId6" cstate="print"/>
            <a:stretch>
              <a:fillRect/>
            </a:stretch>
          </p:blipFill>
          <p:spPr>
            <a:xfrm>
              <a:off x="2624987" y="10286103"/>
              <a:ext cx="149880" cy="165021"/>
            </a:xfrm>
            <a:prstGeom prst="rect">
              <a:avLst/>
            </a:prstGeom>
          </p:spPr>
        </p:pic>
        <p:pic>
          <p:nvPicPr>
            <p:cNvPr id="13" name="object 13"/>
            <p:cNvPicPr/>
            <p:nvPr/>
          </p:nvPicPr>
          <p:blipFill>
            <a:blip r:embed="rId7" cstate="print"/>
            <a:stretch>
              <a:fillRect/>
            </a:stretch>
          </p:blipFill>
          <p:spPr>
            <a:xfrm>
              <a:off x="1481785" y="10515363"/>
              <a:ext cx="192214" cy="219417"/>
            </a:xfrm>
            <a:prstGeom prst="rect">
              <a:avLst/>
            </a:prstGeom>
          </p:spPr>
        </p:pic>
        <p:pic>
          <p:nvPicPr>
            <p:cNvPr id="14" name="object 14"/>
            <p:cNvPicPr/>
            <p:nvPr/>
          </p:nvPicPr>
          <p:blipFill>
            <a:blip r:embed="rId8" cstate="print"/>
            <a:stretch>
              <a:fillRect/>
            </a:stretch>
          </p:blipFill>
          <p:spPr>
            <a:xfrm>
              <a:off x="1695208" y="10573480"/>
              <a:ext cx="148288" cy="161303"/>
            </a:xfrm>
            <a:prstGeom prst="rect">
              <a:avLst/>
            </a:prstGeom>
          </p:spPr>
        </p:pic>
        <p:sp>
          <p:nvSpPr>
            <p:cNvPr id="15" name="object 15"/>
            <p:cNvSpPr/>
            <p:nvPr/>
          </p:nvSpPr>
          <p:spPr>
            <a:xfrm>
              <a:off x="1862963" y="10534224"/>
              <a:ext cx="511175" cy="204470"/>
            </a:xfrm>
            <a:custGeom>
              <a:avLst/>
              <a:gdLst/>
              <a:ahLst/>
              <a:cxnLst/>
              <a:rect l="l" t="t" r="r" b="b"/>
              <a:pathLst>
                <a:path w="511175" h="204470">
                  <a:moveTo>
                    <a:pt x="98577" y="170891"/>
                  </a:moveTo>
                  <a:lnTo>
                    <a:pt x="95186" y="167817"/>
                  </a:lnTo>
                  <a:lnTo>
                    <a:pt x="85636" y="166878"/>
                  </a:lnTo>
                  <a:lnTo>
                    <a:pt x="77101" y="165074"/>
                  </a:lnTo>
                  <a:lnTo>
                    <a:pt x="68884" y="160553"/>
                  </a:lnTo>
                  <a:lnTo>
                    <a:pt x="62712" y="151853"/>
                  </a:lnTo>
                  <a:lnTo>
                    <a:pt x="60274" y="137528"/>
                  </a:lnTo>
                  <a:lnTo>
                    <a:pt x="60274" y="76327"/>
                  </a:lnTo>
                  <a:lnTo>
                    <a:pt x="91465" y="76327"/>
                  </a:lnTo>
                  <a:lnTo>
                    <a:pt x="96113" y="72021"/>
                  </a:lnTo>
                  <a:lnTo>
                    <a:pt x="96113" y="49758"/>
                  </a:lnTo>
                  <a:lnTo>
                    <a:pt x="91465" y="45123"/>
                  </a:lnTo>
                  <a:lnTo>
                    <a:pt x="60274" y="45123"/>
                  </a:lnTo>
                  <a:lnTo>
                    <a:pt x="60274" y="4635"/>
                  </a:lnTo>
                  <a:lnTo>
                    <a:pt x="55626" y="0"/>
                  </a:lnTo>
                  <a:lnTo>
                    <a:pt x="26581" y="0"/>
                  </a:lnTo>
                  <a:lnTo>
                    <a:pt x="21920" y="4635"/>
                  </a:lnTo>
                  <a:lnTo>
                    <a:pt x="21920" y="45123"/>
                  </a:lnTo>
                  <a:lnTo>
                    <a:pt x="4330" y="45123"/>
                  </a:lnTo>
                  <a:lnTo>
                    <a:pt x="0" y="49758"/>
                  </a:lnTo>
                  <a:lnTo>
                    <a:pt x="0" y="72021"/>
                  </a:lnTo>
                  <a:lnTo>
                    <a:pt x="4330" y="76327"/>
                  </a:lnTo>
                  <a:lnTo>
                    <a:pt x="21005" y="76327"/>
                  </a:lnTo>
                  <a:lnTo>
                    <a:pt x="21005" y="144322"/>
                  </a:lnTo>
                  <a:lnTo>
                    <a:pt x="26657" y="171348"/>
                  </a:lnTo>
                  <a:lnTo>
                    <a:pt x="41211" y="189217"/>
                  </a:lnTo>
                  <a:lnTo>
                    <a:pt x="61036" y="199072"/>
                  </a:lnTo>
                  <a:lnTo>
                    <a:pt x="82499" y="202107"/>
                  </a:lnTo>
                  <a:lnTo>
                    <a:pt x="93332" y="202107"/>
                  </a:lnTo>
                  <a:lnTo>
                    <a:pt x="98577" y="198399"/>
                  </a:lnTo>
                  <a:lnTo>
                    <a:pt x="98577" y="170891"/>
                  </a:lnTo>
                  <a:close/>
                </a:path>
                <a:path w="511175" h="204470">
                  <a:moveTo>
                    <a:pt x="351853" y="48831"/>
                  </a:moveTo>
                  <a:lnTo>
                    <a:pt x="347853" y="42964"/>
                  </a:lnTo>
                  <a:lnTo>
                    <a:pt x="316623" y="42964"/>
                  </a:lnTo>
                  <a:lnTo>
                    <a:pt x="312013" y="46672"/>
                  </a:lnTo>
                  <a:lnTo>
                    <a:pt x="310134" y="54381"/>
                  </a:lnTo>
                  <a:lnTo>
                    <a:pt x="285102" y="146494"/>
                  </a:lnTo>
                  <a:lnTo>
                    <a:pt x="282943" y="154825"/>
                  </a:lnTo>
                  <a:lnTo>
                    <a:pt x="281698" y="163182"/>
                  </a:lnTo>
                  <a:lnTo>
                    <a:pt x="281076" y="163182"/>
                  </a:lnTo>
                  <a:lnTo>
                    <a:pt x="280162" y="154825"/>
                  </a:lnTo>
                  <a:lnTo>
                    <a:pt x="277698" y="146494"/>
                  </a:lnTo>
                  <a:lnTo>
                    <a:pt x="262610" y="93637"/>
                  </a:lnTo>
                  <a:lnTo>
                    <a:pt x="251409" y="54381"/>
                  </a:lnTo>
                  <a:lnTo>
                    <a:pt x="249555" y="46990"/>
                  </a:lnTo>
                  <a:lnTo>
                    <a:pt x="244906" y="43268"/>
                  </a:lnTo>
                  <a:lnTo>
                    <a:pt x="217728" y="43268"/>
                  </a:lnTo>
                  <a:lnTo>
                    <a:pt x="212788" y="46990"/>
                  </a:lnTo>
                  <a:lnTo>
                    <a:pt x="211239" y="54381"/>
                  </a:lnTo>
                  <a:lnTo>
                    <a:pt x="184645" y="146494"/>
                  </a:lnTo>
                  <a:lnTo>
                    <a:pt x="182511" y="154825"/>
                  </a:lnTo>
                  <a:lnTo>
                    <a:pt x="181254" y="163182"/>
                  </a:lnTo>
                  <a:lnTo>
                    <a:pt x="180657" y="163182"/>
                  </a:lnTo>
                  <a:lnTo>
                    <a:pt x="179400" y="154825"/>
                  </a:lnTo>
                  <a:lnTo>
                    <a:pt x="177546" y="146494"/>
                  </a:lnTo>
                  <a:lnTo>
                    <a:pt x="152196" y="54381"/>
                  </a:lnTo>
                  <a:lnTo>
                    <a:pt x="150723" y="46990"/>
                  </a:lnTo>
                  <a:lnTo>
                    <a:pt x="150660" y="46672"/>
                  </a:lnTo>
                  <a:lnTo>
                    <a:pt x="146011" y="42964"/>
                  </a:lnTo>
                  <a:lnTo>
                    <a:pt x="114490" y="42964"/>
                  </a:lnTo>
                  <a:lnTo>
                    <a:pt x="110185" y="48831"/>
                  </a:lnTo>
                  <a:lnTo>
                    <a:pt x="112649" y="57480"/>
                  </a:lnTo>
                  <a:lnTo>
                    <a:pt x="153314" y="189445"/>
                  </a:lnTo>
                  <a:lnTo>
                    <a:pt x="155524" y="196850"/>
                  </a:lnTo>
                  <a:lnTo>
                    <a:pt x="155613" y="197154"/>
                  </a:lnTo>
                  <a:lnTo>
                    <a:pt x="160248" y="200571"/>
                  </a:lnTo>
                  <a:lnTo>
                    <a:pt x="196710" y="200571"/>
                  </a:lnTo>
                  <a:lnTo>
                    <a:pt x="201345" y="196850"/>
                  </a:lnTo>
                  <a:lnTo>
                    <a:pt x="203123" y="189788"/>
                  </a:lnTo>
                  <a:lnTo>
                    <a:pt x="203200" y="189445"/>
                  </a:lnTo>
                  <a:lnTo>
                    <a:pt x="211137" y="163182"/>
                  </a:lnTo>
                  <a:lnTo>
                    <a:pt x="226999" y="110629"/>
                  </a:lnTo>
                  <a:lnTo>
                    <a:pt x="229489" y="102298"/>
                  </a:lnTo>
                  <a:lnTo>
                    <a:pt x="231025" y="93637"/>
                  </a:lnTo>
                  <a:lnTo>
                    <a:pt x="231635" y="93637"/>
                  </a:lnTo>
                  <a:lnTo>
                    <a:pt x="232892" y="102298"/>
                  </a:lnTo>
                  <a:lnTo>
                    <a:pt x="235318" y="110629"/>
                  </a:lnTo>
                  <a:lnTo>
                    <a:pt x="259143" y="189445"/>
                  </a:lnTo>
                  <a:lnTo>
                    <a:pt x="260997" y="196850"/>
                  </a:lnTo>
                  <a:lnTo>
                    <a:pt x="265938" y="200571"/>
                  </a:lnTo>
                  <a:lnTo>
                    <a:pt x="301802" y="200571"/>
                  </a:lnTo>
                  <a:lnTo>
                    <a:pt x="306743" y="197154"/>
                  </a:lnTo>
                  <a:lnTo>
                    <a:pt x="308902" y="189788"/>
                  </a:lnTo>
                  <a:lnTo>
                    <a:pt x="317042" y="163182"/>
                  </a:lnTo>
                  <a:lnTo>
                    <a:pt x="349364" y="57480"/>
                  </a:lnTo>
                  <a:lnTo>
                    <a:pt x="351853" y="48831"/>
                  </a:lnTo>
                  <a:close/>
                </a:path>
                <a:path w="511175" h="204470">
                  <a:moveTo>
                    <a:pt x="511035" y="114350"/>
                  </a:moveTo>
                  <a:lnTo>
                    <a:pt x="497662" y="68922"/>
                  </a:lnTo>
                  <a:lnTo>
                    <a:pt x="472135" y="45707"/>
                  </a:lnTo>
                  <a:lnTo>
                    <a:pt x="472135" y="103822"/>
                  </a:lnTo>
                  <a:lnTo>
                    <a:pt x="402272" y="103822"/>
                  </a:lnTo>
                  <a:lnTo>
                    <a:pt x="406933" y="89509"/>
                  </a:lnTo>
                  <a:lnTo>
                    <a:pt x="415124" y="78498"/>
                  </a:lnTo>
                  <a:lnTo>
                    <a:pt x="426389" y="71424"/>
                  </a:lnTo>
                  <a:lnTo>
                    <a:pt x="440296" y="68922"/>
                  </a:lnTo>
                  <a:lnTo>
                    <a:pt x="452742" y="71285"/>
                  </a:lnTo>
                  <a:lnTo>
                    <a:pt x="462699" y="78143"/>
                  </a:lnTo>
                  <a:lnTo>
                    <a:pt x="469404" y="89115"/>
                  </a:lnTo>
                  <a:lnTo>
                    <a:pt x="472135" y="103822"/>
                  </a:lnTo>
                  <a:lnTo>
                    <a:pt x="472135" y="45707"/>
                  </a:lnTo>
                  <a:lnTo>
                    <a:pt x="471017" y="44907"/>
                  </a:lnTo>
                  <a:lnTo>
                    <a:pt x="441210" y="39255"/>
                  </a:lnTo>
                  <a:lnTo>
                    <a:pt x="408762" y="45326"/>
                  </a:lnTo>
                  <a:lnTo>
                    <a:pt x="383451" y="62318"/>
                  </a:lnTo>
                  <a:lnTo>
                    <a:pt x="367017" y="88392"/>
                  </a:lnTo>
                  <a:lnTo>
                    <a:pt x="361264" y="121158"/>
                  </a:lnTo>
                  <a:lnTo>
                    <a:pt x="361162" y="121754"/>
                  </a:lnTo>
                  <a:lnTo>
                    <a:pt x="367042" y="153555"/>
                  </a:lnTo>
                  <a:lnTo>
                    <a:pt x="383921" y="179832"/>
                  </a:lnTo>
                  <a:lnTo>
                    <a:pt x="410578" y="197700"/>
                  </a:lnTo>
                  <a:lnTo>
                    <a:pt x="445858" y="204292"/>
                  </a:lnTo>
                  <a:lnTo>
                    <a:pt x="463207" y="202742"/>
                  </a:lnTo>
                  <a:lnTo>
                    <a:pt x="499313" y="188531"/>
                  </a:lnTo>
                  <a:lnTo>
                    <a:pt x="507339" y="178320"/>
                  </a:lnTo>
                  <a:lnTo>
                    <a:pt x="503631" y="171208"/>
                  </a:lnTo>
                  <a:lnTo>
                    <a:pt x="503440" y="170903"/>
                  </a:lnTo>
                  <a:lnTo>
                    <a:pt x="499922" y="165036"/>
                  </a:lnTo>
                  <a:lnTo>
                    <a:pt x="495909" y="157949"/>
                  </a:lnTo>
                  <a:lnTo>
                    <a:pt x="490347" y="156997"/>
                  </a:lnTo>
                  <a:lnTo>
                    <a:pt x="482638" y="160705"/>
                  </a:lnTo>
                  <a:lnTo>
                    <a:pt x="476224" y="164249"/>
                  </a:lnTo>
                  <a:lnTo>
                    <a:pt x="468287" y="167538"/>
                  </a:lnTo>
                  <a:lnTo>
                    <a:pt x="459016" y="169951"/>
                  </a:lnTo>
                  <a:lnTo>
                    <a:pt x="448627" y="170903"/>
                  </a:lnTo>
                  <a:lnTo>
                    <a:pt x="431546" y="168135"/>
                  </a:lnTo>
                  <a:lnTo>
                    <a:pt x="416979" y="159931"/>
                  </a:lnTo>
                  <a:lnTo>
                    <a:pt x="406425" y="146392"/>
                  </a:lnTo>
                  <a:lnTo>
                    <a:pt x="401320" y="127647"/>
                  </a:lnTo>
                  <a:lnTo>
                    <a:pt x="505206" y="127647"/>
                  </a:lnTo>
                  <a:lnTo>
                    <a:pt x="511035" y="121158"/>
                  </a:lnTo>
                  <a:lnTo>
                    <a:pt x="511035" y="114350"/>
                  </a:lnTo>
                  <a:close/>
                </a:path>
              </a:pathLst>
            </a:custGeom>
            <a:solidFill>
              <a:srgbClr val="4F1C27"/>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pic>
          <p:nvPicPr>
            <p:cNvPr id="16" name="object 16"/>
            <p:cNvPicPr/>
            <p:nvPr/>
          </p:nvPicPr>
          <p:blipFill>
            <a:blip r:embed="rId9" cstate="print"/>
            <a:stretch>
              <a:fillRect/>
            </a:stretch>
          </p:blipFill>
          <p:spPr>
            <a:xfrm>
              <a:off x="2402084" y="10573480"/>
              <a:ext cx="270027" cy="223134"/>
            </a:xfrm>
            <a:prstGeom prst="rect">
              <a:avLst/>
            </a:prstGeom>
          </p:spPr>
        </p:pic>
        <p:pic>
          <p:nvPicPr>
            <p:cNvPr id="17" name="object 17"/>
            <p:cNvPicPr/>
            <p:nvPr/>
          </p:nvPicPr>
          <p:blipFill>
            <a:blip r:embed="rId10" cstate="print"/>
            <a:stretch>
              <a:fillRect/>
            </a:stretch>
          </p:blipFill>
          <p:spPr>
            <a:xfrm>
              <a:off x="2691960" y="10573477"/>
              <a:ext cx="149880" cy="165031"/>
            </a:xfrm>
            <a:prstGeom prst="rect">
              <a:avLst/>
            </a:prstGeom>
          </p:spPr>
        </p:pic>
        <p:pic>
          <p:nvPicPr>
            <p:cNvPr id="18" name="object 18"/>
            <p:cNvPicPr/>
            <p:nvPr/>
          </p:nvPicPr>
          <p:blipFill>
            <a:blip r:embed="rId11" cstate="print"/>
            <a:stretch>
              <a:fillRect/>
            </a:stretch>
          </p:blipFill>
          <p:spPr>
            <a:xfrm>
              <a:off x="2869901" y="10573480"/>
              <a:ext cx="148341" cy="161303"/>
            </a:xfrm>
            <a:prstGeom prst="rect">
              <a:avLst/>
            </a:prstGeom>
          </p:spPr>
        </p:pic>
        <p:sp>
          <p:nvSpPr>
            <p:cNvPr id="19" name="object 19"/>
            <p:cNvSpPr/>
            <p:nvPr/>
          </p:nvSpPr>
          <p:spPr>
            <a:xfrm>
              <a:off x="745793" y="10605976"/>
              <a:ext cx="189865" cy="128270"/>
            </a:xfrm>
            <a:custGeom>
              <a:avLst/>
              <a:gdLst/>
              <a:ahLst/>
              <a:cxnLst/>
              <a:rect l="l" t="t" r="r" b="b"/>
              <a:pathLst>
                <a:path w="189865" h="128270">
                  <a:moveTo>
                    <a:pt x="150435" y="0"/>
                  </a:moveTo>
                  <a:lnTo>
                    <a:pt x="0" y="95274"/>
                  </a:lnTo>
                  <a:lnTo>
                    <a:pt x="87568" y="127933"/>
                  </a:lnTo>
                  <a:lnTo>
                    <a:pt x="159115" y="127933"/>
                  </a:lnTo>
                  <a:lnTo>
                    <a:pt x="189795" y="24899"/>
                  </a:lnTo>
                  <a:lnTo>
                    <a:pt x="150435" y="0"/>
                  </a:lnTo>
                  <a:close/>
                </a:path>
              </a:pathLst>
            </a:custGeom>
            <a:solidFill>
              <a:srgbClr val="880B3D"/>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20" name="object 20"/>
            <p:cNvSpPr/>
            <p:nvPr/>
          </p:nvSpPr>
          <p:spPr>
            <a:xfrm>
              <a:off x="896226" y="10569484"/>
              <a:ext cx="57785" cy="61594"/>
            </a:xfrm>
            <a:custGeom>
              <a:avLst/>
              <a:gdLst/>
              <a:ahLst/>
              <a:cxnLst/>
              <a:rect l="l" t="t" r="r" b="b"/>
              <a:pathLst>
                <a:path w="57784" h="61595">
                  <a:moveTo>
                    <a:pt x="57684" y="0"/>
                  </a:moveTo>
                  <a:lnTo>
                    <a:pt x="0" y="36491"/>
                  </a:lnTo>
                  <a:lnTo>
                    <a:pt x="39360" y="61390"/>
                  </a:lnTo>
                  <a:lnTo>
                    <a:pt x="57684" y="0"/>
                  </a:lnTo>
                  <a:close/>
                </a:path>
              </a:pathLst>
            </a:custGeom>
            <a:solidFill>
              <a:srgbClr val="CC0935"/>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21" name="object 21"/>
            <p:cNvSpPr/>
            <p:nvPr/>
          </p:nvSpPr>
          <p:spPr>
            <a:xfrm>
              <a:off x="1113368" y="10445468"/>
              <a:ext cx="90805" cy="94615"/>
            </a:xfrm>
            <a:custGeom>
              <a:avLst/>
              <a:gdLst/>
              <a:ahLst/>
              <a:cxnLst/>
              <a:rect l="l" t="t" r="r" b="b"/>
              <a:pathLst>
                <a:path w="90805" h="94615">
                  <a:moveTo>
                    <a:pt x="36313" y="0"/>
                  </a:moveTo>
                  <a:lnTo>
                    <a:pt x="0" y="22994"/>
                  </a:lnTo>
                  <a:lnTo>
                    <a:pt x="90196" y="94112"/>
                  </a:lnTo>
                  <a:lnTo>
                    <a:pt x="36313" y="0"/>
                  </a:lnTo>
                  <a:close/>
                </a:path>
              </a:pathLst>
            </a:custGeom>
            <a:solidFill>
              <a:srgbClr val="A41023"/>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22" name="object 22"/>
            <p:cNvSpPr/>
            <p:nvPr/>
          </p:nvSpPr>
          <p:spPr>
            <a:xfrm>
              <a:off x="684450" y="10489397"/>
              <a:ext cx="212090" cy="212090"/>
            </a:xfrm>
            <a:custGeom>
              <a:avLst/>
              <a:gdLst/>
              <a:ahLst/>
              <a:cxnLst/>
              <a:rect l="l" t="t" r="r" b="b"/>
              <a:pathLst>
                <a:path w="212090" h="212090">
                  <a:moveTo>
                    <a:pt x="27590" y="0"/>
                  </a:moveTo>
                  <a:lnTo>
                    <a:pt x="0" y="188968"/>
                  </a:lnTo>
                  <a:lnTo>
                    <a:pt x="61338" y="211857"/>
                  </a:lnTo>
                  <a:lnTo>
                    <a:pt x="211773" y="116582"/>
                  </a:lnTo>
                  <a:lnTo>
                    <a:pt x="27590" y="0"/>
                  </a:lnTo>
                  <a:close/>
                </a:path>
              </a:pathLst>
            </a:custGeom>
            <a:solidFill>
              <a:srgbClr val="B90845"/>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23" name="object 23"/>
            <p:cNvSpPr/>
            <p:nvPr/>
          </p:nvSpPr>
          <p:spPr>
            <a:xfrm>
              <a:off x="859352" y="10061167"/>
              <a:ext cx="121920" cy="123189"/>
            </a:xfrm>
            <a:custGeom>
              <a:avLst/>
              <a:gdLst/>
              <a:ahLst/>
              <a:cxnLst/>
              <a:rect l="l" t="t" r="r" b="b"/>
              <a:pathLst>
                <a:path w="121919" h="123190">
                  <a:moveTo>
                    <a:pt x="70301" y="0"/>
                  </a:moveTo>
                  <a:lnTo>
                    <a:pt x="0" y="122781"/>
                  </a:lnTo>
                  <a:lnTo>
                    <a:pt x="121336" y="89138"/>
                  </a:lnTo>
                  <a:lnTo>
                    <a:pt x="70301" y="0"/>
                  </a:lnTo>
                  <a:close/>
                </a:path>
              </a:pathLst>
            </a:custGeom>
            <a:solidFill>
              <a:srgbClr val="EE7203"/>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24" name="object 24"/>
            <p:cNvSpPr/>
            <p:nvPr/>
          </p:nvSpPr>
          <p:spPr>
            <a:xfrm>
              <a:off x="1170973" y="10614784"/>
              <a:ext cx="144145" cy="119380"/>
            </a:xfrm>
            <a:custGeom>
              <a:avLst/>
              <a:gdLst/>
              <a:ahLst/>
              <a:cxnLst/>
              <a:rect l="l" t="t" r="r" b="b"/>
              <a:pathLst>
                <a:path w="144144" h="119379">
                  <a:moveTo>
                    <a:pt x="75641" y="0"/>
                  </a:moveTo>
                  <a:lnTo>
                    <a:pt x="0" y="119127"/>
                  </a:lnTo>
                  <a:lnTo>
                    <a:pt x="143859" y="119127"/>
                  </a:lnTo>
                  <a:lnTo>
                    <a:pt x="75641" y="0"/>
                  </a:lnTo>
                  <a:close/>
                </a:path>
              </a:pathLst>
            </a:custGeom>
            <a:solidFill>
              <a:srgbClr val="8F0A26"/>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25" name="object 25"/>
            <p:cNvSpPr/>
            <p:nvPr/>
          </p:nvSpPr>
          <p:spPr>
            <a:xfrm>
              <a:off x="935591" y="10468465"/>
              <a:ext cx="311150" cy="266065"/>
            </a:xfrm>
            <a:custGeom>
              <a:avLst/>
              <a:gdLst/>
              <a:ahLst/>
              <a:cxnLst/>
              <a:rect l="l" t="t" r="r" b="b"/>
              <a:pathLst>
                <a:path w="311150" h="266065">
                  <a:moveTo>
                    <a:pt x="177774" y="0"/>
                  </a:moveTo>
                  <a:lnTo>
                    <a:pt x="18313" y="101012"/>
                  </a:lnTo>
                  <a:lnTo>
                    <a:pt x="0" y="162413"/>
                  </a:lnTo>
                  <a:lnTo>
                    <a:pt x="162738" y="265447"/>
                  </a:lnTo>
                  <a:lnTo>
                    <a:pt x="235385" y="265447"/>
                  </a:lnTo>
                  <a:lnTo>
                    <a:pt x="311016" y="146320"/>
                  </a:lnTo>
                  <a:lnTo>
                    <a:pt x="267970" y="71118"/>
                  </a:lnTo>
                  <a:lnTo>
                    <a:pt x="177774" y="0"/>
                  </a:lnTo>
                  <a:close/>
                </a:path>
              </a:pathLst>
            </a:custGeom>
            <a:solidFill>
              <a:srgbClr val="AE1122"/>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26" name="object 26"/>
            <p:cNvSpPr/>
            <p:nvPr/>
          </p:nvSpPr>
          <p:spPr>
            <a:xfrm>
              <a:off x="904907" y="10630878"/>
              <a:ext cx="193675" cy="103505"/>
            </a:xfrm>
            <a:custGeom>
              <a:avLst/>
              <a:gdLst/>
              <a:ahLst/>
              <a:cxnLst/>
              <a:rect l="l" t="t" r="r" b="b"/>
              <a:pathLst>
                <a:path w="193675" h="103504">
                  <a:moveTo>
                    <a:pt x="30679" y="0"/>
                  </a:moveTo>
                  <a:lnTo>
                    <a:pt x="0" y="103033"/>
                  </a:lnTo>
                  <a:lnTo>
                    <a:pt x="193428" y="103033"/>
                  </a:lnTo>
                  <a:lnTo>
                    <a:pt x="30679" y="0"/>
                  </a:lnTo>
                  <a:close/>
                </a:path>
              </a:pathLst>
            </a:custGeom>
            <a:solidFill>
              <a:srgbClr val="CC0935"/>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27" name="object 27"/>
            <p:cNvSpPr/>
            <p:nvPr/>
          </p:nvSpPr>
          <p:spPr>
            <a:xfrm>
              <a:off x="953911" y="10385830"/>
              <a:ext cx="160020" cy="184150"/>
            </a:xfrm>
            <a:custGeom>
              <a:avLst/>
              <a:gdLst/>
              <a:ahLst/>
              <a:cxnLst/>
              <a:rect l="l" t="t" r="r" b="b"/>
              <a:pathLst>
                <a:path w="160019" h="184150">
                  <a:moveTo>
                    <a:pt x="54678" y="0"/>
                  </a:moveTo>
                  <a:lnTo>
                    <a:pt x="0" y="183648"/>
                  </a:lnTo>
                  <a:lnTo>
                    <a:pt x="159461" y="82636"/>
                  </a:lnTo>
                  <a:lnTo>
                    <a:pt x="54678" y="0"/>
                  </a:lnTo>
                  <a:close/>
                </a:path>
              </a:pathLst>
            </a:custGeom>
            <a:solidFill>
              <a:srgbClr val="D70926"/>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28" name="object 28"/>
            <p:cNvSpPr/>
            <p:nvPr/>
          </p:nvSpPr>
          <p:spPr>
            <a:xfrm>
              <a:off x="691797" y="10424811"/>
              <a:ext cx="29845" cy="64769"/>
            </a:xfrm>
            <a:custGeom>
              <a:avLst/>
              <a:gdLst/>
              <a:ahLst/>
              <a:cxnLst/>
              <a:rect l="l" t="t" r="r" b="b"/>
              <a:pathLst>
                <a:path w="29845" h="64770">
                  <a:moveTo>
                    <a:pt x="29653" y="0"/>
                  </a:moveTo>
                  <a:lnTo>
                    <a:pt x="0" y="51757"/>
                  </a:lnTo>
                  <a:lnTo>
                    <a:pt x="20240" y="64584"/>
                  </a:lnTo>
                  <a:lnTo>
                    <a:pt x="29653" y="0"/>
                  </a:lnTo>
                  <a:close/>
                </a:path>
              </a:pathLst>
            </a:custGeom>
            <a:solidFill>
              <a:srgbClr val="E73B2B"/>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29" name="object 29"/>
            <p:cNvSpPr/>
            <p:nvPr/>
          </p:nvSpPr>
          <p:spPr>
            <a:xfrm>
              <a:off x="676335" y="10678365"/>
              <a:ext cx="69850" cy="55880"/>
            </a:xfrm>
            <a:custGeom>
              <a:avLst/>
              <a:gdLst/>
              <a:ahLst/>
              <a:cxnLst/>
              <a:rect l="l" t="t" r="r" b="b"/>
              <a:pathLst>
                <a:path w="69850" h="55879">
                  <a:moveTo>
                    <a:pt x="8114" y="0"/>
                  </a:moveTo>
                  <a:lnTo>
                    <a:pt x="0" y="55548"/>
                  </a:lnTo>
                  <a:lnTo>
                    <a:pt x="17905" y="55548"/>
                  </a:lnTo>
                  <a:lnTo>
                    <a:pt x="69453" y="22889"/>
                  </a:lnTo>
                  <a:lnTo>
                    <a:pt x="8114" y="0"/>
                  </a:lnTo>
                  <a:close/>
                </a:path>
              </a:pathLst>
            </a:custGeom>
            <a:solidFill>
              <a:srgbClr val="E50051"/>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30" name="object 30"/>
            <p:cNvSpPr/>
            <p:nvPr/>
          </p:nvSpPr>
          <p:spPr>
            <a:xfrm>
              <a:off x="955075" y="10329370"/>
              <a:ext cx="70485" cy="56515"/>
            </a:xfrm>
            <a:custGeom>
              <a:avLst/>
              <a:gdLst/>
              <a:ahLst/>
              <a:cxnLst/>
              <a:rect l="l" t="t" r="r" b="b"/>
              <a:pathLst>
                <a:path w="70484" h="56515">
                  <a:moveTo>
                    <a:pt x="70353" y="0"/>
                  </a:moveTo>
                  <a:lnTo>
                    <a:pt x="0" y="14250"/>
                  </a:lnTo>
                  <a:lnTo>
                    <a:pt x="53506" y="56459"/>
                  </a:lnTo>
                  <a:lnTo>
                    <a:pt x="70353" y="0"/>
                  </a:lnTo>
                  <a:close/>
                </a:path>
              </a:pathLst>
            </a:custGeom>
            <a:solidFill>
              <a:srgbClr val="D70926"/>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31" name="object 31"/>
            <p:cNvSpPr/>
            <p:nvPr/>
          </p:nvSpPr>
          <p:spPr>
            <a:xfrm>
              <a:off x="694235" y="10701253"/>
              <a:ext cx="139700" cy="33020"/>
            </a:xfrm>
            <a:custGeom>
              <a:avLst/>
              <a:gdLst/>
              <a:ahLst/>
              <a:cxnLst/>
              <a:rect l="l" t="t" r="r" b="b"/>
              <a:pathLst>
                <a:path w="139700" h="33020">
                  <a:moveTo>
                    <a:pt x="51558" y="0"/>
                  </a:moveTo>
                  <a:lnTo>
                    <a:pt x="0" y="32658"/>
                  </a:lnTo>
                  <a:lnTo>
                    <a:pt x="139126" y="32658"/>
                  </a:lnTo>
                  <a:lnTo>
                    <a:pt x="51558" y="0"/>
                  </a:lnTo>
                  <a:close/>
                </a:path>
              </a:pathLst>
            </a:custGeom>
            <a:solidFill>
              <a:srgbClr val="6F1231"/>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32" name="object 32"/>
            <p:cNvSpPr/>
            <p:nvPr/>
          </p:nvSpPr>
          <p:spPr>
            <a:xfrm>
              <a:off x="544490" y="10645114"/>
              <a:ext cx="140335" cy="88900"/>
            </a:xfrm>
            <a:custGeom>
              <a:avLst/>
              <a:gdLst/>
              <a:ahLst/>
              <a:cxnLst/>
              <a:rect l="l" t="t" r="r" b="b"/>
              <a:pathLst>
                <a:path w="140334" h="88900">
                  <a:moveTo>
                    <a:pt x="50836" y="0"/>
                  </a:moveTo>
                  <a:lnTo>
                    <a:pt x="0" y="88803"/>
                  </a:lnTo>
                  <a:lnTo>
                    <a:pt x="131849" y="88803"/>
                  </a:lnTo>
                  <a:lnTo>
                    <a:pt x="139964" y="33255"/>
                  </a:lnTo>
                  <a:lnTo>
                    <a:pt x="50836" y="0"/>
                  </a:lnTo>
                  <a:close/>
                </a:path>
              </a:pathLst>
            </a:custGeom>
            <a:solidFill>
              <a:srgbClr val="E94884"/>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33" name="object 33"/>
            <p:cNvSpPr/>
            <p:nvPr/>
          </p:nvSpPr>
          <p:spPr>
            <a:xfrm>
              <a:off x="595323" y="10476575"/>
              <a:ext cx="116839" cy="201930"/>
            </a:xfrm>
            <a:custGeom>
              <a:avLst/>
              <a:gdLst/>
              <a:ahLst/>
              <a:cxnLst/>
              <a:rect l="l" t="t" r="r" b="b"/>
              <a:pathLst>
                <a:path w="116840" h="201929">
                  <a:moveTo>
                    <a:pt x="96478" y="0"/>
                  </a:moveTo>
                  <a:lnTo>
                    <a:pt x="0" y="168539"/>
                  </a:lnTo>
                  <a:lnTo>
                    <a:pt x="89128" y="201784"/>
                  </a:lnTo>
                  <a:lnTo>
                    <a:pt x="116718" y="12816"/>
                  </a:lnTo>
                  <a:lnTo>
                    <a:pt x="96478" y="0"/>
                  </a:lnTo>
                  <a:close/>
                </a:path>
              </a:pathLst>
            </a:custGeom>
            <a:solidFill>
              <a:srgbClr val="E50051"/>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34" name="object 34"/>
            <p:cNvSpPr/>
            <p:nvPr/>
          </p:nvSpPr>
          <p:spPr>
            <a:xfrm>
              <a:off x="712042" y="10343616"/>
              <a:ext cx="296545" cy="262890"/>
            </a:xfrm>
            <a:custGeom>
              <a:avLst/>
              <a:gdLst/>
              <a:ahLst/>
              <a:cxnLst/>
              <a:rect l="l" t="t" r="r" b="b"/>
              <a:pathLst>
                <a:path w="296544" h="262890">
                  <a:moveTo>
                    <a:pt x="243039" y="0"/>
                  </a:moveTo>
                  <a:lnTo>
                    <a:pt x="31297" y="42982"/>
                  </a:lnTo>
                  <a:lnTo>
                    <a:pt x="9402" y="81191"/>
                  </a:lnTo>
                  <a:lnTo>
                    <a:pt x="0" y="145775"/>
                  </a:lnTo>
                  <a:lnTo>
                    <a:pt x="184182" y="262358"/>
                  </a:lnTo>
                  <a:lnTo>
                    <a:pt x="241866" y="225867"/>
                  </a:lnTo>
                  <a:lnTo>
                    <a:pt x="296545" y="42208"/>
                  </a:lnTo>
                  <a:lnTo>
                    <a:pt x="243039" y="0"/>
                  </a:lnTo>
                  <a:close/>
                </a:path>
              </a:pathLst>
            </a:custGeom>
            <a:solidFill>
              <a:srgbClr val="E62A32"/>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pic>
          <p:nvPicPr>
            <p:cNvPr id="35" name="object 35"/>
            <p:cNvPicPr/>
            <p:nvPr/>
          </p:nvPicPr>
          <p:blipFill>
            <a:blip r:embed="rId12" cstate="print"/>
            <a:stretch>
              <a:fillRect/>
            </a:stretch>
          </p:blipFill>
          <p:spPr>
            <a:xfrm>
              <a:off x="743344" y="10150314"/>
              <a:ext cx="406335" cy="318149"/>
            </a:xfrm>
            <a:prstGeom prst="rect">
              <a:avLst/>
            </a:prstGeom>
          </p:spPr>
        </p:pic>
      </p:grpSp>
      <p:pic>
        <p:nvPicPr>
          <p:cNvPr id="41" name="Afbeelding 40">
            <a:extLst>
              <a:ext uri="{FF2B5EF4-FFF2-40B4-BE49-F238E27FC236}">
                <a16:creationId xmlns:a16="http://schemas.microsoft.com/office/drawing/2014/main" id="{B10DEFE2-FCB5-E04F-0FF2-7CCF0F4955A7}"/>
              </a:ext>
            </a:extLst>
          </p:cNvPr>
          <p:cNvPicPr>
            <a:picLocks noChangeAspect="1"/>
          </p:cNvPicPr>
          <p:nvPr/>
        </p:nvPicPr>
        <p:blipFill>
          <a:blip r:embed="rId13"/>
          <a:stretch>
            <a:fillRect/>
          </a:stretch>
        </p:blipFill>
        <p:spPr>
          <a:xfrm>
            <a:off x="2032816" y="2260895"/>
            <a:ext cx="8126367" cy="3881948"/>
          </a:xfrm>
          <a:prstGeom prst="rect">
            <a:avLst/>
          </a:prstGeom>
        </p:spPr>
      </p:pic>
      <p:sp>
        <p:nvSpPr>
          <p:cNvPr id="3" name="TextBox 2">
            <a:extLst>
              <a:ext uri="{FF2B5EF4-FFF2-40B4-BE49-F238E27FC236}">
                <a16:creationId xmlns:a16="http://schemas.microsoft.com/office/drawing/2014/main" id="{AE4B0E56-6A2A-404D-D1FC-F9B30D3D4020}"/>
              </a:ext>
            </a:extLst>
          </p:cNvPr>
          <p:cNvSpPr txBox="1"/>
          <p:nvPr/>
        </p:nvSpPr>
        <p:spPr>
          <a:xfrm>
            <a:off x="650778" y="1537064"/>
            <a:ext cx="867834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solidFill>
                  <a:srgbClr val="262626"/>
                </a:solidFill>
                <a:latin typeface="Museo Sans 300"/>
              </a:rPr>
              <a:t>3</a:t>
            </a:r>
            <a:r>
              <a:rPr lang="en-US" sz="2400">
                <a:solidFill>
                  <a:srgbClr val="262626"/>
                </a:solidFill>
                <a:latin typeface="Museo Sans 300"/>
              </a:rPr>
              <a:t> = 3 </a:t>
            </a:r>
            <a:r>
              <a:rPr lang="en-US" sz="2400" err="1">
                <a:solidFill>
                  <a:srgbClr val="262626"/>
                </a:solidFill>
                <a:latin typeface="Museo Sans 300"/>
              </a:rPr>
              <a:t>zichtbare</a:t>
            </a:r>
            <a:r>
              <a:rPr lang="en-US" sz="2400">
                <a:solidFill>
                  <a:srgbClr val="262626"/>
                </a:solidFill>
                <a:latin typeface="Museo Sans 300"/>
              </a:rPr>
              <a:t> </a:t>
            </a:r>
            <a:r>
              <a:rPr lang="en-US" sz="2400" err="1">
                <a:solidFill>
                  <a:srgbClr val="262626"/>
                </a:solidFill>
                <a:latin typeface="Museo Sans 300"/>
              </a:rPr>
              <a:t>bomen</a:t>
            </a:r>
            <a:r>
              <a:rPr lang="en-US" sz="2400">
                <a:solidFill>
                  <a:srgbClr val="262626"/>
                </a:solidFill>
                <a:latin typeface="Museo Sans 300"/>
              </a:rPr>
              <a:t> </a:t>
            </a:r>
            <a:r>
              <a:rPr lang="en-US" sz="2400" err="1">
                <a:solidFill>
                  <a:srgbClr val="262626"/>
                </a:solidFill>
                <a:latin typeface="Museo Sans 300"/>
              </a:rPr>
              <a:t>vanuit</a:t>
            </a:r>
            <a:r>
              <a:rPr lang="en-US" sz="2400">
                <a:solidFill>
                  <a:srgbClr val="262626"/>
                </a:solidFill>
                <a:latin typeface="Museo Sans 300"/>
              </a:rPr>
              <a:t> </a:t>
            </a:r>
            <a:r>
              <a:rPr lang="en-US" sz="2400" err="1">
                <a:solidFill>
                  <a:srgbClr val="262626"/>
                </a:solidFill>
                <a:latin typeface="Museo Sans 300"/>
              </a:rPr>
              <a:t>elke</a:t>
            </a:r>
            <a:r>
              <a:rPr lang="en-US" sz="2400">
                <a:solidFill>
                  <a:srgbClr val="262626"/>
                </a:solidFill>
                <a:latin typeface="Museo Sans 300"/>
              </a:rPr>
              <a:t> </a:t>
            </a:r>
            <a:r>
              <a:rPr lang="en-US" sz="2400" err="1">
                <a:solidFill>
                  <a:srgbClr val="262626"/>
                </a:solidFill>
                <a:latin typeface="Museo Sans 300"/>
              </a:rPr>
              <a:t>woning</a:t>
            </a:r>
            <a:r>
              <a:rPr lang="en-US" sz="2400">
                <a:solidFill>
                  <a:srgbClr val="262626"/>
                </a:solidFill>
                <a:latin typeface="Museo Sans 300"/>
              </a:rPr>
              <a:t> (</a:t>
            </a:r>
            <a:r>
              <a:rPr lang="en-US" sz="2400" err="1">
                <a:solidFill>
                  <a:srgbClr val="262626"/>
                </a:solidFill>
                <a:latin typeface="Museo Sans 300"/>
              </a:rPr>
              <a:t>groen</a:t>
            </a:r>
            <a:r>
              <a:rPr lang="en-US" sz="2400">
                <a:solidFill>
                  <a:srgbClr val="262626"/>
                </a:solidFill>
                <a:latin typeface="Museo Sans 300"/>
              </a:rPr>
              <a:t> </a:t>
            </a:r>
            <a:r>
              <a:rPr lang="en-US" sz="2400" err="1">
                <a:solidFill>
                  <a:srgbClr val="262626"/>
                </a:solidFill>
                <a:latin typeface="Museo Sans 300"/>
              </a:rPr>
              <a:t>zien</a:t>
            </a:r>
            <a:r>
              <a:rPr lang="en-US" sz="2400">
                <a:solidFill>
                  <a:srgbClr val="262626"/>
                </a:solidFill>
                <a:latin typeface="Museo Sans 300"/>
              </a:rPr>
              <a:t>)</a:t>
            </a:r>
          </a:p>
        </p:txBody>
      </p:sp>
      <p:pic>
        <p:nvPicPr>
          <p:cNvPr id="36" name="Afbeelding 35">
            <a:hlinkClick r:id="rId14"/>
            <a:extLst>
              <a:ext uri="{FF2B5EF4-FFF2-40B4-BE49-F238E27FC236}">
                <a16:creationId xmlns:a16="http://schemas.microsoft.com/office/drawing/2014/main" id="{43A2AE6B-71D4-DE32-8CE1-5DC6B69615EA}"/>
              </a:ext>
            </a:extLst>
          </p:cNvPr>
          <p:cNvPicPr>
            <a:picLocks noChangeAspect="1"/>
          </p:cNvPicPr>
          <p:nvPr/>
        </p:nvPicPr>
        <p:blipFill>
          <a:blip r:embed="rId15"/>
          <a:stretch>
            <a:fillRect/>
          </a:stretch>
        </p:blipFill>
        <p:spPr>
          <a:xfrm>
            <a:off x="6004306" y="6272510"/>
            <a:ext cx="3324816" cy="354896"/>
          </a:xfrm>
          <a:prstGeom prst="rect">
            <a:avLst/>
          </a:prstGeom>
        </p:spPr>
      </p:pic>
      <p:pic>
        <p:nvPicPr>
          <p:cNvPr id="37" name="Picture 2" descr="Ga naar de homepage - Logo provincie.incijfers.be">
            <a:hlinkClick r:id="rId16"/>
            <a:extLst>
              <a:ext uri="{FF2B5EF4-FFF2-40B4-BE49-F238E27FC236}">
                <a16:creationId xmlns:a16="http://schemas.microsoft.com/office/drawing/2014/main" id="{A3240168-9D7F-E78E-AC80-8EB10FCACD6A}"/>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315056" y="6174728"/>
            <a:ext cx="2653249" cy="606457"/>
          </a:xfrm>
          <a:prstGeom prst="rect">
            <a:avLst/>
          </a:prstGeom>
          <a:noFill/>
          <a:extLst>
            <a:ext uri="{909E8E84-426E-40DD-AFC4-6F175D3DCCD1}">
              <a14:hiddenFill xmlns:a14="http://schemas.microsoft.com/office/drawing/2010/main">
                <a:solidFill>
                  <a:srgbClr val="FFFFFF"/>
                </a:solidFill>
              </a14:hiddenFill>
            </a:ext>
          </a:extLst>
        </p:spPr>
      </p:pic>
      <p:pic>
        <p:nvPicPr>
          <p:cNvPr id="4" name="Graphic 3" descr="Dubbeltikken met effen opvulling">
            <a:hlinkClick r:id="rId18"/>
            <a:extLst>
              <a:ext uri="{FF2B5EF4-FFF2-40B4-BE49-F238E27FC236}">
                <a16:creationId xmlns:a16="http://schemas.microsoft.com/office/drawing/2014/main" id="{023D0042-E054-7E51-D940-2C0E40840423}"/>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rot="19318889">
            <a:off x="10691265" y="873078"/>
            <a:ext cx="557227" cy="557227"/>
          </a:xfrm>
          <a:prstGeom prst="rect">
            <a:avLst/>
          </a:prstGeom>
        </p:spPr>
      </p:pic>
    </p:spTree>
    <p:extLst>
      <p:ext uri="{BB962C8B-B14F-4D97-AF65-F5344CB8AC3E}">
        <p14:creationId xmlns:p14="http://schemas.microsoft.com/office/powerpoint/2010/main" val="812334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sz="half" idx="2"/>
          </p:nvPr>
        </p:nvSpPr>
        <p:spPr>
          <a:xfrm>
            <a:off x="650850" y="757546"/>
            <a:ext cx="9813783" cy="518485"/>
          </a:xfrm>
          <a:prstGeom prst="rect">
            <a:avLst/>
          </a:prstGeom>
        </p:spPr>
        <p:txBody>
          <a:bodyPr vert="horz" wrap="square" lIns="0" tIns="6931" rIns="0" bIns="0" rtlCol="0" anchor="t">
            <a:spAutoFit/>
          </a:bodyPr>
          <a:lstStyle/>
          <a:p>
            <a:pPr marL="7620" marR="2540">
              <a:lnSpc>
                <a:spcPct val="100699"/>
              </a:lnSpc>
              <a:spcBef>
                <a:spcPts val="55"/>
              </a:spcBef>
            </a:pPr>
            <a:r>
              <a:rPr lang="nl-BE" sz="3400"/>
              <a:t>Vlaamse groennorm: 3+30+300 regel</a:t>
            </a:r>
          </a:p>
        </p:txBody>
      </p:sp>
      <p:grpSp>
        <p:nvGrpSpPr>
          <p:cNvPr id="5" name="object 5"/>
          <p:cNvGrpSpPr/>
          <p:nvPr/>
        </p:nvGrpSpPr>
        <p:grpSpPr>
          <a:xfrm>
            <a:off x="428" y="5673410"/>
            <a:ext cx="12191144" cy="1184459"/>
            <a:chOff x="0" y="9355874"/>
            <a:chExt cx="20104100" cy="1953260"/>
          </a:xfrm>
        </p:grpSpPr>
        <p:sp>
          <p:nvSpPr>
            <p:cNvPr id="6" name="object 6"/>
            <p:cNvSpPr/>
            <p:nvPr/>
          </p:nvSpPr>
          <p:spPr>
            <a:xfrm>
              <a:off x="0" y="9355874"/>
              <a:ext cx="20104100" cy="1953260"/>
            </a:xfrm>
            <a:custGeom>
              <a:avLst/>
              <a:gdLst/>
              <a:ahLst/>
              <a:cxnLst/>
              <a:rect l="l" t="t" r="r" b="b"/>
              <a:pathLst>
                <a:path w="20104100" h="1953259">
                  <a:moveTo>
                    <a:pt x="0" y="0"/>
                  </a:moveTo>
                  <a:lnTo>
                    <a:pt x="0" y="1952681"/>
                  </a:lnTo>
                  <a:lnTo>
                    <a:pt x="20104100" y="1952681"/>
                  </a:lnTo>
                  <a:lnTo>
                    <a:pt x="20104100" y="1084015"/>
                  </a:lnTo>
                  <a:lnTo>
                    <a:pt x="0" y="0"/>
                  </a:lnTo>
                  <a:close/>
                </a:path>
              </a:pathLst>
            </a:custGeom>
            <a:solidFill>
              <a:srgbClr val="FFFFFF"/>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pic>
          <p:nvPicPr>
            <p:cNvPr id="7" name="object 7"/>
            <p:cNvPicPr/>
            <p:nvPr/>
          </p:nvPicPr>
          <p:blipFill>
            <a:blip r:embed="rId3" cstate="print"/>
            <a:stretch>
              <a:fillRect/>
            </a:stretch>
          </p:blipFill>
          <p:spPr>
            <a:xfrm>
              <a:off x="1505250" y="10227988"/>
              <a:ext cx="154225" cy="219427"/>
            </a:xfrm>
            <a:prstGeom prst="rect">
              <a:avLst/>
            </a:prstGeom>
          </p:spPr>
        </p:pic>
        <p:pic>
          <p:nvPicPr>
            <p:cNvPr id="8" name="object 8"/>
            <p:cNvPicPr/>
            <p:nvPr/>
          </p:nvPicPr>
          <p:blipFill>
            <a:blip r:embed="rId4" cstate="print"/>
            <a:stretch>
              <a:fillRect/>
            </a:stretch>
          </p:blipFill>
          <p:spPr>
            <a:xfrm>
              <a:off x="1682349" y="10227998"/>
              <a:ext cx="493150" cy="223125"/>
            </a:xfrm>
            <a:prstGeom prst="rect">
              <a:avLst/>
            </a:prstGeom>
          </p:spPr>
        </p:pic>
        <p:pic>
          <p:nvPicPr>
            <p:cNvPr id="9" name="object 9"/>
            <p:cNvPicPr/>
            <p:nvPr/>
          </p:nvPicPr>
          <p:blipFill>
            <a:blip r:embed="rId5" cstate="print"/>
            <a:stretch>
              <a:fillRect/>
            </a:stretch>
          </p:blipFill>
          <p:spPr>
            <a:xfrm>
              <a:off x="2212080" y="10286101"/>
              <a:ext cx="148330" cy="161314"/>
            </a:xfrm>
            <a:prstGeom prst="rect">
              <a:avLst/>
            </a:prstGeom>
          </p:spPr>
        </p:pic>
        <p:pic>
          <p:nvPicPr>
            <p:cNvPr id="10" name="object 10"/>
            <p:cNvPicPr/>
            <p:nvPr/>
          </p:nvPicPr>
          <p:blipFill>
            <a:blip r:embed="rId6" cstate="print"/>
            <a:stretch>
              <a:fillRect/>
            </a:stretch>
          </p:blipFill>
          <p:spPr>
            <a:xfrm>
              <a:off x="2386686" y="10286103"/>
              <a:ext cx="148676" cy="165021"/>
            </a:xfrm>
            <a:prstGeom prst="rect">
              <a:avLst/>
            </a:prstGeom>
          </p:spPr>
        </p:pic>
        <p:sp>
          <p:nvSpPr>
            <p:cNvPr id="11" name="object 11"/>
            <p:cNvSpPr/>
            <p:nvPr/>
          </p:nvSpPr>
          <p:spPr>
            <a:xfrm>
              <a:off x="2558160" y="10227998"/>
              <a:ext cx="39370" cy="219710"/>
            </a:xfrm>
            <a:custGeom>
              <a:avLst/>
              <a:gdLst/>
              <a:ahLst/>
              <a:cxnLst/>
              <a:rect l="l" t="t" r="r" b="b"/>
              <a:pathLst>
                <a:path w="39369" h="219709">
                  <a:moveTo>
                    <a:pt x="34606" y="61809"/>
                  </a:moveTo>
                  <a:lnTo>
                    <a:pt x="4314" y="61809"/>
                  </a:lnTo>
                  <a:lnTo>
                    <a:pt x="0" y="66448"/>
                  </a:lnTo>
                  <a:lnTo>
                    <a:pt x="0" y="215082"/>
                  </a:lnTo>
                  <a:lnTo>
                    <a:pt x="4314" y="219417"/>
                  </a:lnTo>
                  <a:lnTo>
                    <a:pt x="34606" y="219417"/>
                  </a:lnTo>
                  <a:lnTo>
                    <a:pt x="38930" y="215082"/>
                  </a:lnTo>
                  <a:lnTo>
                    <a:pt x="38930" y="66448"/>
                  </a:lnTo>
                  <a:lnTo>
                    <a:pt x="34606" y="61809"/>
                  </a:lnTo>
                  <a:close/>
                </a:path>
                <a:path w="39369" h="219709">
                  <a:moveTo>
                    <a:pt x="34606" y="0"/>
                  </a:moveTo>
                  <a:lnTo>
                    <a:pt x="4314" y="0"/>
                  </a:lnTo>
                  <a:lnTo>
                    <a:pt x="0" y="4628"/>
                  </a:lnTo>
                  <a:lnTo>
                    <a:pt x="0" y="30585"/>
                  </a:lnTo>
                  <a:lnTo>
                    <a:pt x="4314" y="34909"/>
                  </a:lnTo>
                  <a:lnTo>
                    <a:pt x="34606" y="34909"/>
                  </a:lnTo>
                  <a:lnTo>
                    <a:pt x="39234" y="30585"/>
                  </a:lnTo>
                  <a:lnTo>
                    <a:pt x="39234" y="4628"/>
                  </a:lnTo>
                  <a:lnTo>
                    <a:pt x="34606" y="0"/>
                  </a:lnTo>
                  <a:close/>
                </a:path>
              </a:pathLst>
            </a:custGeom>
            <a:solidFill>
              <a:srgbClr val="4F1C27"/>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pic>
          <p:nvPicPr>
            <p:cNvPr id="12" name="object 12"/>
            <p:cNvPicPr/>
            <p:nvPr/>
          </p:nvPicPr>
          <p:blipFill>
            <a:blip r:embed="rId7" cstate="print"/>
            <a:stretch>
              <a:fillRect/>
            </a:stretch>
          </p:blipFill>
          <p:spPr>
            <a:xfrm>
              <a:off x="2624987" y="10286103"/>
              <a:ext cx="149880" cy="165021"/>
            </a:xfrm>
            <a:prstGeom prst="rect">
              <a:avLst/>
            </a:prstGeom>
          </p:spPr>
        </p:pic>
        <p:pic>
          <p:nvPicPr>
            <p:cNvPr id="13" name="object 13"/>
            <p:cNvPicPr/>
            <p:nvPr/>
          </p:nvPicPr>
          <p:blipFill>
            <a:blip r:embed="rId8" cstate="print"/>
            <a:stretch>
              <a:fillRect/>
            </a:stretch>
          </p:blipFill>
          <p:spPr>
            <a:xfrm>
              <a:off x="1481785" y="10515363"/>
              <a:ext cx="192214" cy="219417"/>
            </a:xfrm>
            <a:prstGeom prst="rect">
              <a:avLst/>
            </a:prstGeom>
          </p:spPr>
        </p:pic>
        <p:pic>
          <p:nvPicPr>
            <p:cNvPr id="14" name="object 14"/>
            <p:cNvPicPr/>
            <p:nvPr/>
          </p:nvPicPr>
          <p:blipFill>
            <a:blip r:embed="rId9" cstate="print"/>
            <a:stretch>
              <a:fillRect/>
            </a:stretch>
          </p:blipFill>
          <p:spPr>
            <a:xfrm>
              <a:off x="1695208" y="10573480"/>
              <a:ext cx="148288" cy="161303"/>
            </a:xfrm>
            <a:prstGeom prst="rect">
              <a:avLst/>
            </a:prstGeom>
          </p:spPr>
        </p:pic>
        <p:sp>
          <p:nvSpPr>
            <p:cNvPr id="15" name="object 15"/>
            <p:cNvSpPr/>
            <p:nvPr/>
          </p:nvSpPr>
          <p:spPr>
            <a:xfrm>
              <a:off x="1862963" y="10534224"/>
              <a:ext cx="511175" cy="204470"/>
            </a:xfrm>
            <a:custGeom>
              <a:avLst/>
              <a:gdLst/>
              <a:ahLst/>
              <a:cxnLst/>
              <a:rect l="l" t="t" r="r" b="b"/>
              <a:pathLst>
                <a:path w="511175" h="204470">
                  <a:moveTo>
                    <a:pt x="98577" y="170891"/>
                  </a:moveTo>
                  <a:lnTo>
                    <a:pt x="95186" y="167817"/>
                  </a:lnTo>
                  <a:lnTo>
                    <a:pt x="85636" y="166878"/>
                  </a:lnTo>
                  <a:lnTo>
                    <a:pt x="77101" y="165074"/>
                  </a:lnTo>
                  <a:lnTo>
                    <a:pt x="68884" y="160553"/>
                  </a:lnTo>
                  <a:lnTo>
                    <a:pt x="62712" y="151853"/>
                  </a:lnTo>
                  <a:lnTo>
                    <a:pt x="60274" y="137528"/>
                  </a:lnTo>
                  <a:lnTo>
                    <a:pt x="60274" y="76327"/>
                  </a:lnTo>
                  <a:lnTo>
                    <a:pt x="91465" y="76327"/>
                  </a:lnTo>
                  <a:lnTo>
                    <a:pt x="96113" y="72021"/>
                  </a:lnTo>
                  <a:lnTo>
                    <a:pt x="96113" y="49758"/>
                  </a:lnTo>
                  <a:lnTo>
                    <a:pt x="91465" y="45123"/>
                  </a:lnTo>
                  <a:lnTo>
                    <a:pt x="60274" y="45123"/>
                  </a:lnTo>
                  <a:lnTo>
                    <a:pt x="60274" y="4635"/>
                  </a:lnTo>
                  <a:lnTo>
                    <a:pt x="55626" y="0"/>
                  </a:lnTo>
                  <a:lnTo>
                    <a:pt x="26581" y="0"/>
                  </a:lnTo>
                  <a:lnTo>
                    <a:pt x="21920" y="4635"/>
                  </a:lnTo>
                  <a:lnTo>
                    <a:pt x="21920" y="45123"/>
                  </a:lnTo>
                  <a:lnTo>
                    <a:pt x="4330" y="45123"/>
                  </a:lnTo>
                  <a:lnTo>
                    <a:pt x="0" y="49758"/>
                  </a:lnTo>
                  <a:lnTo>
                    <a:pt x="0" y="72021"/>
                  </a:lnTo>
                  <a:lnTo>
                    <a:pt x="4330" y="76327"/>
                  </a:lnTo>
                  <a:lnTo>
                    <a:pt x="21005" y="76327"/>
                  </a:lnTo>
                  <a:lnTo>
                    <a:pt x="21005" y="144322"/>
                  </a:lnTo>
                  <a:lnTo>
                    <a:pt x="26657" y="171348"/>
                  </a:lnTo>
                  <a:lnTo>
                    <a:pt x="41211" y="189217"/>
                  </a:lnTo>
                  <a:lnTo>
                    <a:pt x="61036" y="199072"/>
                  </a:lnTo>
                  <a:lnTo>
                    <a:pt x="82499" y="202107"/>
                  </a:lnTo>
                  <a:lnTo>
                    <a:pt x="93332" y="202107"/>
                  </a:lnTo>
                  <a:lnTo>
                    <a:pt x="98577" y="198399"/>
                  </a:lnTo>
                  <a:lnTo>
                    <a:pt x="98577" y="170891"/>
                  </a:lnTo>
                  <a:close/>
                </a:path>
                <a:path w="511175" h="204470">
                  <a:moveTo>
                    <a:pt x="351853" y="48831"/>
                  </a:moveTo>
                  <a:lnTo>
                    <a:pt x="347853" y="42964"/>
                  </a:lnTo>
                  <a:lnTo>
                    <a:pt x="316623" y="42964"/>
                  </a:lnTo>
                  <a:lnTo>
                    <a:pt x="312013" y="46672"/>
                  </a:lnTo>
                  <a:lnTo>
                    <a:pt x="310134" y="54381"/>
                  </a:lnTo>
                  <a:lnTo>
                    <a:pt x="285102" y="146494"/>
                  </a:lnTo>
                  <a:lnTo>
                    <a:pt x="282943" y="154825"/>
                  </a:lnTo>
                  <a:lnTo>
                    <a:pt x="281698" y="163182"/>
                  </a:lnTo>
                  <a:lnTo>
                    <a:pt x="281076" y="163182"/>
                  </a:lnTo>
                  <a:lnTo>
                    <a:pt x="280162" y="154825"/>
                  </a:lnTo>
                  <a:lnTo>
                    <a:pt x="277698" y="146494"/>
                  </a:lnTo>
                  <a:lnTo>
                    <a:pt x="262610" y="93637"/>
                  </a:lnTo>
                  <a:lnTo>
                    <a:pt x="251409" y="54381"/>
                  </a:lnTo>
                  <a:lnTo>
                    <a:pt x="249555" y="46990"/>
                  </a:lnTo>
                  <a:lnTo>
                    <a:pt x="244906" y="43268"/>
                  </a:lnTo>
                  <a:lnTo>
                    <a:pt x="217728" y="43268"/>
                  </a:lnTo>
                  <a:lnTo>
                    <a:pt x="212788" y="46990"/>
                  </a:lnTo>
                  <a:lnTo>
                    <a:pt x="211239" y="54381"/>
                  </a:lnTo>
                  <a:lnTo>
                    <a:pt x="184645" y="146494"/>
                  </a:lnTo>
                  <a:lnTo>
                    <a:pt x="182511" y="154825"/>
                  </a:lnTo>
                  <a:lnTo>
                    <a:pt x="181254" y="163182"/>
                  </a:lnTo>
                  <a:lnTo>
                    <a:pt x="180657" y="163182"/>
                  </a:lnTo>
                  <a:lnTo>
                    <a:pt x="179400" y="154825"/>
                  </a:lnTo>
                  <a:lnTo>
                    <a:pt x="177546" y="146494"/>
                  </a:lnTo>
                  <a:lnTo>
                    <a:pt x="152196" y="54381"/>
                  </a:lnTo>
                  <a:lnTo>
                    <a:pt x="150723" y="46990"/>
                  </a:lnTo>
                  <a:lnTo>
                    <a:pt x="150660" y="46672"/>
                  </a:lnTo>
                  <a:lnTo>
                    <a:pt x="146011" y="42964"/>
                  </a:lnTo>
                  <a:lnTo>
                    <a:pt x="114490" y="42964"/>
                  </a:lnTo>
                  <a:lnTo>
                    <a:pt x="110185" y="48831"/>
                  </a:lnTo>
                  <a:lnTo>
                    <a:pt x="112649" y="57480"/>
                  </a:lnTo>
                  <a:lnTo>
                    <a:pt x="153314" y="189445"/>
                  </a:lnTo>
                  <a:lnTo>
                    <a:pt x="155524" y="196850"/>
                  </a:lnTo>
                  <a:lnTo>
                    <a:pt x="155613" y="197154"/>
                  </a:lnTo>
                  <a:lnTo>
                    <a:pt x="160248" y="200571"/>
                  </a:lnTo>
                  <a:lnTo>
                    <a:pt x="196710" y="200571"/>
                  </a:lnTo>
                  <a:lnTo>
                    <a:pt x="201345" y="196850"/>
                  </a:lnTo>
                  <a:lnTo>
                    <a:pt x="203123" y="189788"/>
                  </a:lnTo>
                  <a:lnTo>
                    <a:pt x="203200" y="189445"/>
                  </a:lnTo>
                  <a:lnTo>
                    <a:pt x="211137" y="163182"/>
                  </a:lnTo>
                  <a:lnTo>
                    <a:pt x="226999" y="110629"/>
                  </a:lnTo>
                  <a:lnTo>
                    <a:pt x="229489" y="102298"/>
                  </a:lnTo>
                  <a:lnTo>
                    <a:pt x="231025" y="93637"/>
                  </a:lnTo>
                  <a:lnTo>
                    <a:pt x="231635" y="93637"/>
                  </a:lnTo>
                  <a:lnTo>
                    <a:pt x="232892" y="102298"/>
                  </a:lnTo>
                  <a:lnTo>
                    <a:pt x="235318" y="110629"/>
                  </a:lnTo>
                  <a:lnTo>
                    <a:pt x="259143" y="189445"/>
                  </a:lnTo>
                  <a:lnTo>
                    <a:pt x="260997" y="196850"/>
                  </a:lnTo>
                  <a:lnTo>
                    <a:pt x="265938" y="200571"/>
                  </a:lnTo>
                  <a:lnTo>
                    <a:pt x="301802" y="200571"/>
                  </a:lnTo>
                  <a:lnTo>
                    <a:pt x="306743" y="197154"/>
                  </a:lnTo>
                  <a:lnTo>
                    <a:pt x="308902" y="189788"/>
                  </a:lnTo>
                  <a:lnTo>
                    <a:pt x="317042" y="163182"/>
                  </a:lnTo>
                  <a:lnTo>
                    <a:pt x="349364" y="57480"/>
                  </a:lnTo>
                  <a:lnTo>
                    <a:pt x="351853" y="48831"/>
                  </a:lnTo>
                  <a:close/>
                </a:path>
                <a:path w="511175" h="204470">
                  <a:moveTo>
                    <a:pt x="511035" y="114350"/>
                  </a:moveTo>
                  <a:lnTo>
                    <a:pt x="497662" y="68922"/>
                  </a:lnTo>
                  <a:lnTo>
                    <a:pt x="472135" y="45707"/>
                  </a:lnTo>
                  <a:lnTo>
                    <a:pt x="472135" y="103822"/>
                  </a:lnTo>
                  <a:lnTo>
                    <a:pt x="402272" y="103822"/>
                  </a:lnTo>
                  <a:lnTo>
                    <a:pt x="406933" y="89509"/>
                  </a:lnTo>
                  <a:lnTo>
                    <a:pt x="415124" y="78498"/>
                  </a:lnTo>
                  <a:lnTo>
                    <a:pt x="426389" y="71424"/>
                  </a:lnTo>
                  <a:lnTo>
                    <a:pt x="440296" y="68922"/>
                  </a:lnTo>
                  <a:lnTo>
                    <a:pt x="452742" y="71285"/>
                  </a:lnTo>
                  <a:lnTo>
                    <a:pt x="462699" y="78143"/>
                  </a:lnTo>
                  <a:lnTo>
                    <a:pt x="469404" y="89115"/>
                  </a:lnTo>
                  <a:lnTo>
                    <a:pt x="472135" y="103822"/>
                  </a:lnTo>
                  <a:lnTo>
                    <a:pt x="472135" y="45707"/>
                  </a:lnTo>
                  <a:lnTo>
                    <a:pt x="471017" y="44907"/>
                  </a:lnTo>
                  <a:lnTo>
                    <a:pt x="441210" y="39255"/>
                  </a:lnTo>
                  <a:lnTo>
                    <a:pt x="408762" y="45326"/>
                  </a:lnTo>
                  <a:lnTo>
                    <a:pt x="383451" y="62318"/>
                  </a:lnTo>
                  <a:lnTo>
                    <a:pt x="367017" y="88392"/>
                  </a:lnTo>
                  <a:lnTo>
                    <a:pt x="361264" y="121158"/>
                  </a:lnTo>
                  <a:lnTo>
                    <a:pt x="361162" y="121754"/>
                  </a:lnTo>
                  <a:lnTo>
                    <a:pt x="367042" y="153555"/>
                  </a:lnTo>
                  <a:lnTo>
                    <a:pt x="383921" y="179832"/>
                  </a:lnTo>
                  <a:lnTo>
                    <a:pt x="410578" y="197700"/>
                  </a:lnTo>
                  <a:lnTo>
                    <a:pt x="445858" y="204292"/>
                  </a:lnTo>
                  <a:lnTo>
                    <a:pt x="463207" y="202742"/>
                  </a:lnTo>
                  <a:lnTo>
                    <a:pt x="499313" y="188531"/>
                  </a:lnTo>
                  <a:lnTo>
                    <a:pt x="507339" y="178320"/>
                  </a:lnTo>
                  <a:lnTo>
                    <a:pt x="503631" y="171208"/>
                  </a:lnTo>
                  <a:lnTo>
                    <a:pt x="503440" y="170903"/>
                  </a:lnTo>
                  <a:lnTo>
                    <a:pt x="499922" y="165036"/>
                  </a:lnTo>
                  <a:lnTo>
                    <a:pt x="495909" y="157949"/>
                  </a:lnTo>
                  <a:lnTo>
                    <a:pt x="490347" y="156997"/>
                  </a:lnTo>
                  <a:lnTo>
                    <a:pt x="482638" y="160705"/>
                  </a:lnTo>
                  <a:lnTo>
                    <a:pt x="476224" y="164249"/>
                  </a:lnTo>
                  <a:lnTo>
                    <a:pt x="468287" y="167538"/>
                  </a:lnTo>
                  <a:lnTo>
                    <a:pt x="459016" y="169951"/>
                  </a:lnTo>
                  <a:lnTo>
                    <a:pt x="448627" y="170903"/>
                  </a:lnTo>
                  <a:lnTo>
                    <a:pt x="431546" y="168135"/>
                  </a:lnTo>
                  <a:lnTo>
                    <a:pt x="416979" y="159931"/>
                  </a:lnTo>
                  <a:lnTo>
                    <a:pt x="406425" y="146392"/>
                  </a:lnTo>
                  <a:lnTo>
                    <a:pt x="401320" y="127647"/>
                  </a:lnTo>
                  <a:lnTo>
                    <a:pt x="505206" y="127647"/>
                  </a:lnTo>
                  <a:lnTo>
                    <a:pt x="511035" y="121158"/>
                  </a:lnTo>
                  <a:lnTo>
                    <a:pt x="511035" y="114350"/>
                  </a:lnTo>
                  <a:close/>
                </a:path>
              </a:pathLst>
            </a:custGeom>
            <a:solidFill>
              <a:srgbClr val="4F1C27"/>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pic>
          <p:nvPicPr>
            <p:cNvPr id="16" name="object 16"/>
            <p:cNvPicPr/>
            <p:nvPr/>
          </p:nvPicPr>
          <p:blipFill>
            <a:blip r:embed="rId10" cstate="print"/>
            <a:stretch>
              <a:fillRect/>
            </a:stretch>
          </p:blipFill>
          <p:spPr>
            <a:xfrm>
              <a:off x="2402084" y="10573480"/>
              <a:ext cx="270027" cy="223134"/>
            </a:xfrm>
            <a:prstGeom prst="rect">
              <a:avLst/>
            </a:prstGeom>
          </p:spPr>
        </p:pic>
        <p:pic>
          <p:nvPicPr>
            <p:cNvPr id="17" name="object 17"/>
            <p:cNvPicPr/>
            <p:nvPr/>
          </p:nvPicPr>
          <p:blipFill>
            <a:blip r:embed="rId11" cstate="print"/>
            <a:stretch>
              <a:fillRect/>
            </a:stretch>
          </p:blipFill>
          <p:spPr>
            <a:xfrm>
              <a:off x="2691960" y="10573477"/>
              <a:ext cx="149880" cy="165031"/>
            </a:xfrm>
            <a:prstGeom prst="rect">
              <a:avLst/>
            </a:prstGeom>
          </p:spPr>
        </p:pic>
        <p:pic>
          <p:nvPicPr>
            <p:cNvPr id="18" name="object 18"/>
            <p:cNvPicPr/>
            <p:nvPr/>
          </p:nvPicPr>
          <p:blipFill>
            <a:blip r:embed="rId12" cstate="print"/>
            <a:stretch>
              <a:fillRect/>
            </a:stretch>
          </p:blipFill>
          <p:spPr>
            <a:xfrm>
              <a:off x="2869901" y="10573480"/>
              <a:ext cx="148341" cy="161303"/>
            </a:xfrm>
            <a:prstGeom prst="rect">
              <a:avLst/>
            </a:prstGeom>
          </p:spPr>
        </p:pic>
        <p:sp>
          <p:nvSpPr>
            <p:cNvPr id="19" name="object 19"/>
            <p:cNvSpPr/>
            <p:nvPr/>
          </p:nvSpPr>
          <p:spPr>
            <a:xfrm>
              <a:off x="745793" y="10605976"/>
              <a:ext cx="189865" cy="128270"/>
            </a:xfrm>
            <a:custGeom>
              <a:avLst/>
              <a:gdLst/>
              <a:ahLst/>
              <a:cxnLst/>
              <a:rect l="l" t="t" r="r" b="b"/>
              <a:pathLst>
                <a:path w="189865" h="128270">
                  <a:moveTo>
                    <a:pt x="150435" y="0"/>
                  </a:moveTo>
                  <a:lnTo>
                    <a:pt x="0" y="95274"/>
                  </a:lnTo>
                  <a:lnTo>
                    <a:pt x="87568" y="127933"/>
                  </a:lnTo>
                  <a:lnTo>
                    <a:pt x="159115" y="127933"/>
                  </a:lnTo>
                  <a:lnTo>
                    <a:pt x="189795" y="24899"/>
                  </a:lnTo>
                  <a:lnTo>
                    <a:pt x="150435" y="0"/>
                  </a:lnTo>
                  <a:close/>
                </a:path>
              </a:pathLst>
            </a:custGeom>
            <a:solidFill>
              <a:srgbClr val="880B3D"/>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20" name="object 20"/>
            <p:cNvSpPr/>
            <p:nvPr/>
          </p:nvSpPr>
          <p:spPr>
            <a:xfrm>
              <a:off x="896226" y="10569484"/>
              <a:ext cx="57785" cy="61594"/>
            </a:xfrm>
            <a:custGeom>
              <a:avLst/>
              <a:gdLst/>
              <a:ahLst/>
              <a:cxnLst/>
              <a:rect l="l" t="t" r="r" b="b"/>
              <a:pathLst>
                <a:path w="57784" h="61595">
                  <a:moveTo>
                    <a:pt x="57684" y="0"/>
                  </a:moveTo>
                  <a:lnTo>
                    <a:pt x="0" y="36491"/>
                  </a:lnTo>
                  <a:lnTo>
                    <a:pt x="39360" y="61390"/>
                  </a:lnTo>
                  <a:lnTo>
                    <a:pt x="57684" y="0"/>
                  </a:lnTo>
                  <a:close/>
                </a:path>
              </a:pathLst>
            </a:custGeom>
            <a:solidFill>
              <a:srgbClr val="CC0935"/>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21" name="object 21"/>
            <p:cNvSpPr/>
            <p:nvPr/>
          </p:nvSpPr>
          <p:spPr>
            <a:xfrm>
              <a:off x="1113368" y="10445468"/>
              <a:ext cx="90805" cy="94615"/>
            </a:xfrm>
            <a:custGeom>
              <a:avLst/>
              <a:gdLst/>
              <a:ahLst/>
              <a:cxnLst/>
              <a:rect l="l" t="t" r="r" b="b"/>
              <a:pathLst>
                <a:path w="90805" h="94615">
                  <a:moveTo>
                    <a:pt x="36313" y="0"/>
                  </a:moveTo>
                  <a:lnTo>
                    <a:pt x="0" y="22994"/>
                  </a:lnTo>
                  <a:lnTo>
                    <a:pt x="90196" y="94112"/>
                  </a:lnTo>
                  <a:lnTo>
                    <a:pt x="36313" y="0"/>
                  </a:lnTo>
                  <a:close/>
                </a:path>
              </a:pathLst>
            </a:custGeom>
            <a:solidFill>
              <a:srgbClr val="A41023"/>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22" name="object 22"/>
            <p:cNvSpPr/>
            <p:nvPr/>
          </p:nvSpPr>
          <p:spPr>
            <a:xfrm>
              <a:off x="684450" y="10489397"/>
              <a:ext cx="212090" cy="212090"/>
            </a:xfrm>
            <a:custGeom>
              <a:avLst/>
              <a:gdLst/>
              <a:ahLst/>
              <a:cxnLst/>
              <a:rect l="l" t="t" r="r" b="b"/>
              <a:pathLst>
                <a:path w="212090" h="212090">
                  <a:moveTo>
                    <a:pt x="27590" y="0"/>
                  </a:moveTo>
                  <a:lnTo>
                    <a:pt x="0" y="188968"/>
                  </a:lnTo>
                  <a:lnTo>
                    <a:pt x="61338" y="211857"/>
                  </a:lnTo>
                  <a:lnTo>
                    <a:pt x="211773" y="116582"/>
                  </a:lnTo>
                  <a:lnTo>
                    <a:pt x="27590" y="0"/>
                  </a:lnTo>
                  <a:close/>
                </a:path>
              </a:pathLst>
            </a:custGeom>
            <a:solidFill>
              <a:srgbClr val="B90845"/>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23" name="object 23"/>
            <p:cNvSpPr/>
            <p:nvPr/>
          </p:nvSpPr>
          <p:spPr>
            <a:xfrm>
              <a:off x="859352" y="10061167"/>
              <a:ext cx="121920" cy="123189"/>
            </a:xfrm>
            <a:custGeom>
              <a:avLst/>
              <a:gdLst/>
              <a:ahLst/>
              <a:cxnLst/>
              <a:rect l="l" t="t" r="r" b="b"/>
              <a:pathLst>
                <a:path w="121919" h="123190">
                  <a:moveTo>
                    <a:pt x="70301" y="0"/>
                  </a:moveTo>
                  <a:lnTo>
                    <a:pt x="0" y="122781"/>
                  </a:lnTo>
                  <a:lnTo>
                    <a:pt x="121336" y="89138"/>
                  </a:lnTo>
                  <a:lnTo>
                    <a:pt x="70301" y="0"/>
                  </a:lnTo>
                  <a:close/>
                </a:path>
              </a:pathLst>
            </a:custGeom>
            <a:solidFill>
              <a:srgbClr val="EE7203"/>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24" name="object 24"/>
            <p:cNvSpPr/>
            <p:nvPr/>
          </p:nvSpPr>
          <p:spPr>
            <a:xfrm>
              <a:off x="1170973" y="10614784"/>
              <a:ext cx="144145" cy="119380"/>
            </a:xfrm>
            <a:custGeom>
              <a:avLst/>
              <a:gdLst/>
              <a:ahLst/>
              <a:cxnLst/>
              <a:rect l="l" t="t" r="r" b="b"/>
              <a:pathLst>
                <a:path w="144144" h="119379">
                  <a:moveTo>
                    <a:pt x="75641" y="0"/>
                  </a:moveTo>
                  <a:lnTo>
                    <a:pt x="0" y="119127"/>
                  </a:lnTo>
                  <a:lnTo>
                    <a:pt x="143859" y="119127"/>
                  </a:lnTo>
                  <a:lnTo>
                    <a:pt x="75641" y="0"/>
                  </a:lnTo>
                  <a:close/>
                </a:path>
              </a:pathLst>
            </a:custGeom>
            <a:solidFill>
              <a:srgbClr val="8F0A26"/>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25" name="object 25"/>
            <p:cNvSpPr/>
            <p:nvPr/>
          </p:nvSpPr>
          <p:spPr>
            <a:xfrm>
              <a:off x="935591" y="10468465"/>
              <a:ext cx="311150" cy="266065"/>
            </a:xfrm>
            <a:custGeom>
              <a:avLst/>
              <a:gdLst/>
              <a:ahLst/>
              <a:cxnLst/>
              <a:rect l="l" t="t" r="r" b="b"/>
              <a:pathLst>
                <a:path w="311150" h="266065">
                  <a:moveTo>
                    <a:pt x="177774" y="0"/>
                  </a:moveTo>
                  <a:lnTo>
                    <a:pt x="18313" y="101012"/>
                  </a:lnTo>
                  <a:lnTo>
                    <a:pt x="0" y="162413"/>
                  </a:lnTo>
                  <a:lnTo>
                    <a:pt x="162738" y="265447"/>
                  </a:lnTo>
                  <a:lnTo>
                    <a:pt x="235385" y="265447"/>
                  </a:lnTo>
                  <a:lnTo>
                    <a:pt x="311016" y="146320"/>
                  </a:lnTo>
                  <a:lnTo>
                    <a:pt x="267970" y="71118"/>
                  </a:lnTo>
                  <a:lnTo>
                    <a:pt x="177774" y="0"/>
                  </a:lnTo>
                  <a:close/>
                </a:path>
              </a:pathLst>
            </a:custGeom>
            <a:solidFill>
              <a:srgbClr val="AE1122"/>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26" name="object 26"/>
            <p:cNvSpPr/>
            <p:nvPr/>
          </p:nvSpPr>
          <p:spPr>
            <a:xfrm>
              <a:off x="904907" y="10630878"/>
              <a:ext cx="193675" cy="103505"/>
            </a:xfrm>
            <a:custGeom>
              <a:avLst/>
              <a:gdLst/>
              <a:ahLst/>
              <a:cxnLst/>
              <a:rect l="l" t="t" r="r" b="b"/>
              <a:pathLst>
                <a:path w="193675" h="103504">
                  <a:moveTo>
                    <a:pt x="30679" y="0"/>
                  </a:moveTo>
                  <a:lnTo>
                    <a:pt x="0" y="103033"/>
                  </a:lnTo>
                  <a:lnTo>
                    <a:pt x="193428" y="103033"/>
                  </a:lnTo>
                  <a:lnTo>
                    <a:pt x="30679" y="0"/>
                  </a:lnTo>
                  <a:close/>
                </a:path>
              </a:pathLst>
            </a:custGeom>
            <a:solidFill>
              <a:srgbClr val="CC0935"/>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27" name="object 27"/>
            <p:cNvSpPr/>
            <p:nvPr/>
          </p:nvSpPr>
          <p:spPr>
            <a:xfrm>
              <a:off x="953911" y="10385830"/>
              <a:ext cx="160020" cy="184150"/>
            </a:xfrm>
            <a:custGeom>
              <a:avLst/>
              <a:gdLst/>
              <a:ahLst/>
              <a:cxnLst/>
              <a:rect l="l" t="t" r="r" b="b"/>
              <a:pathLst>
                <a:path w="160019" h="184150">
                  <a:moveTo>
                    <a:pt x="54678" y="0"/>
                  </a:moveTo>
                  <a:lnTo>
                    <a:pt x="0" y="183648"/>
                  </a:lnTo>
                  <a:lnTo>
                    <a:pt x="159461" y="82636"/>
                  </a:lnTo>
                  <a:lnTo>
                    <a:pt x="54678" y="0"/>
                  </a:lnTo>
                  <a:close/>
                </a:path>
              </a:pathLst>
            </a:custGeom>
            <a:solidFill>
              <a:srgbClr val="D70926"/>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28" name="object 28"/>
            <p:cNvSpPr/>
            <p:nvPr/>
          </p:nvSpPr>
          <p:spPr>
            <a:xfrm>
              <a:off x="691797" y="10424811"/>
              <a:ext cx="29845" cy="64769"/>
            </a:xfrm>
            <a:custGeom>
              <a:avLst/>
              <a:gdLst/>
              <a:ahLst/>
              <a:cxnLst/>
              <a:rect l="l" t="t" r="r" b="b"/>
              <a:pathLst>
                <a:path w="29845" h="64770">
                  <a:moveTo>
                    <a:pt x="29653" y="0"/>
                  </a:moveTo>
                  <a:lnTo>
                    <a:pt x="0" y="51757"/>
                  </a:lnTo>
                  <a:lnTo>
                    <a:pt x="20240" y="64584"/>
                  </a:lnTo>
                  <a:lnTo>
                    <a:pt x="29653" y="0"/>
                  </a:lnTo>
                  <a:close/>
                </a:path>
              </a:pathLst>
            </a:custGeom>
            <a:solidFill>
              <a:srgbClr val="E73B2B"/>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29" name="object 29"/>
            <p:cNvSpPr/>
            <p:nvPr/>
          </p:nvSpPr>
          <p:spPr>
            <a:xfrm>
              <a:off x="676335" y="10678365"/>
              <a:ext cx="69850" cy="55880"/>
            </a:xfrm>
            <a:custGeom>
              <a:avLst/>
              <a:gdLst/>
              <a:ahLst/>
              <a:cxnLst/>
              <a:rect l="l" t="t" r="r" b="b"/>
              <a:pathLst>
                <a:path w="69850" h="55879">
                  <a:moveTo>
                    <a:pt x="8114" y="0"/>
                  </a:moveTo>
                  <a:lnTo>
                    <a:pt x="0" y="55548"/>
                  </a:lnTo>
                  <a:lnTo>
                    <a:pt x="17905" y="55548"/>
                  </a:lnTo>
                  <a:lnTo>
                    <a:pt x="69453" y="22889"/>
                  </a:lnTo>
                  <a:lnTo>
                    <a:pt x="8114" y="0"/>
                  </a:lnTo>
                  <a:close/>
                </a:path>
              </a:pathLst>
            </a:custGeom>
            <a:solidFill>
              <a:srgbClr val="E50051"/>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30" name="object 30"/>
            <p:cNvSpPr/>
            <p:nvPr/>
          </p:nvSpPr>
          <p:spPr>
            <a:xfrm>
              <a:off x="955075" y="10329370"/>
              <a:ext cx="70485" cy="56515"/>
            </a:xfrm>
            <a:custGeom>
              <a:avLst/>
              <a:gdLst/>
              <a:ahLst/>
              <a:cxnLst/>
              <a:rect l="l" t="t" r="r" b="b"/>
              <a:pathLst>
                <a:path w="70484" h="56515">
                  <a:moveTo>
                    <a:pt x="70353" y="0"/>
                  </a:moveTo>
                  <a:lnTo>
                    <a:pt x="0" y="14250"/>
                  </a:lnTo>
                  <a:lnTo>
                    <a:pt x="53506" y="56459"/>
                  </a:lnTo>
                  <a:lnTo>
                    <a:pt x="70353" y="0"/>
                  </a:lnTo>
                  <a:close/>
                </a:path>
              </a:pathLst>
            </a:custGeom>
            <a:solidFill>
              <a:srgbClr val="D70926"/>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31" name="object 31"/>
            <p:cNvSpPr/>
            <p:nvPr/>
          </p:nvSpPr>
          <p:spPr>
            <a:xfrm>
              <a:off x="694235" y="10701253"/>
              <a:ext cx="139700" cy="33020"/>
            </a:xfrm>
            <a:custGeom>
              <a:avLst/>
              <a:gdLst/>
              <a:ahLst/>
              <a:cxnLst/>
              <a:rect l="l" t="t" r="r" b="b"/>
              <a:pathLst>
                <a:path w="139700" h="33020">
                  <a:moveTo>
                    <a:pt x="51558" y="0"/>
                  </a:moveTo>
                  <a:lnTo>
                    <a:pt x="0" y="32658"/>
                  </a:lnTo>
                  <a:lnTo>
                    <a:pt x="139126" y="32658"/>
                  </a:lnTo>
                  <a:lnTo>
                    <a:pt x="51558" y="0"/>
                  </a:lnTo>
                  <a:close/>
                </a:path>
              </a:pathLst>
            </a:custGeom>
            <a:solidFill>
              <a:srgbClr val="6F1231"/>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32" name="object 32"/>
            <p:cNvSpPr/>
            <p:nvPr/>
          </p:nvSpPr>
          <p:spPr>
            <a:xfrm>
              <a:off x="544490" y="10645114"/>
              <a:ext cx="140335" cy="88900"/>
            </a:xfrm>
            <a:custGeom>
              <a:avLst/>
              <a:gdLst/>
              <a:ahLst/>
              <a:cxnLst/>
              <a:rect l="l" t="t" r="r" b="b"/>
              <a:pathLst>
                <a:path w="140334" h="88900">
                  <a:moveTo>
                    <a:pt x="50836" y="0"/>
                  </a:moveTo>
                  <a:lnTo>
                    <a:pt x="0" y="88803"/>
                  </a:lnTo>
                  <a:lnTo>
                    <a:pt x="131849" y="88803"/>
                  </a:lnTo>
                  <a:lnTo>
                    <a:pt x="139964" y="33255"/>
                  </a:lnTo>
                  <a:lnTo>
                    <a:pt x="50836" y="0"/>
                  </a:lnTo>
                  <a:close/>
                </a:path>
              </a:pathLst>
            </a:custGeom>
            <a:solidFill>
              <a:srgbClr val="E94884"/>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33" name="object 33"/>
            <p:cNvSpPr/>
            <p:nvPr/>
          </p:nvSpPr>
          <p:spPr>
            <a:xfrm>
              <a:off x="595323" y="10476575"/>
              <a:ext cx="116839" cy="201930"/>
            </a:xfrm>
            <a:custGeom>
              <a:avLst/>
              <a:gdLst/>
              <a:ahLst/>
              <a:cxnLst/>
              <a:rect l="l" t="t" r="r" b="b"/>
              <a:pathLst>
                <a:path w="116840" h="201929">
                  <a:moveTo>
                    <a:pt x="96478" y="0"/>
                  </a:moveTo>
                  <a:lnTo>
                    <a:pt x="0" y="168539"/>
                  </a:lnTo>
                  <a:lnTo>
                    <a:pt x="89128" y="201784"/>
                  </a:lnTo>
                  <a:lnTo>
                    <a:pt x="116718" y="12816"/>
                  </a:lnTo>
                  <a:lnTo>
                    <a:pt x="96478" y="0"/>
                  </a:lnTo>
                  <a:close/>
                </a:path>
              </a:pathLst>
            </a:custGeom>
            <a:solidFill>
              <a:srgbClr val="E50051"/>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34" name="object 34"/>
            <p:cNvSpPr/>
            <p:nvPr/>
          </p:nvSpPr>
          <p:spPr>
            <a:xfrm>
              <a:off x="712042" y="10343616"/>
              <a:ext cx="296545" cy="262890"/>
            </a:xfrm>
            <a:custGeom>
              <a:avLst/>
              <a:gdLst/>
              <a:ahLst/>
              <a:cxnLst/>
              <a:rect l="l" t="t" r="r" b="b"/>
              <a:pathLst>
                <a:path w="296544" h="262890">
                  <a:moveTo>
                    <a:pt x="243039" y="0"/>
                  </a:moveTo>
                  <a:lnTo>
                    <a:pt x="31297" y="42982"/>
                  </a:lnTo>
                  <a:lnTo>
                    <a:pt x="9402" y="81191"/>
                  </a:lnTo>
                  <a:lnTo>
                    <a:pt x="0" y="145775"/>
                  </a:lnTo>
                  <a:lnTo>
                    <a:pt x="184182" y="262358"/>
                  </a:lnTo>
                  <a:lnTo>
                    <a:pt x="241866" y="225867"/>
                  </a:lnTo>
                  <a:lnTo>
                    <a:pt x="296545" y="42208"/>
                  </a:lnTo>
                  <a:lnTo>
                    <a:pt x="243039" y="0"/>
                  </a:lnTo>
                  <a:close/>
                </a:path>
              </a:pathLst>
            </a:custGeom>
            <a:solidFill>
              <a:srgbClr val="E62A32"/>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pic>
          <p:nvPicPr>
            <p:cNvPr id="35" name="object 35"/>
            <p:cNvPicPr/>
            <p:nvPr/>
          </p:nvPicPr>
          <p:blipFill>
            <a:blip r:embed="rId13" cstate="print"/>
            <a:stretch>
              <a:fillRect/>
            </a:stretch>
          </p:blipFill>
          <p:spPr>
            <a:xfrm>
              <a:off x="743344" y="10150314"/>
              <a:ext cx="406335" cy="318149"/>
            </a:xfrm>
            <a:prstGeom prst="rect">
              <a:avLst/>
            </a:prstGeom>
          </p:spPr>
        </p:pic>
      </p:grpSp>
      <p:sp>
        <p:nvSpPr>
          <p:cNvPr id="3" name="TextBox 2">
            <a:extLst>
              <a:ext uri="{FF2B5EF4-FFF2-40B4-BE49-F238E27FC236}">
                <a16:creationId xmlns:a16="http://schemas.microsoft.com/office/drawing/2014/main" id="{AE4B0E56-6A2A-404D-D1FC-F9B30D3D4020}"/>
              </a:ext>
            </a:extLst>
          </p:cNvPr>
          <p:cNvSpPr txBox="1"/>
          <p:nvPr/>
        </p:nvSpPr>
        <p:spPr>
          <a:xfrm>
            <a:off x="649895" y="1537064"/>
            <a:ext cx="11522122" cy="12618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solidFill>
                  <a:srgbClr val="262626"/>
                </a:solidFill>
                <a:latin typeface="Museo Sans 300"/>
              </a:rPr>
              <a:t>30</a:t>
            </a:r>
            <a:r>
              <a:rPr lang="en-US" sz="2400">
                <a:solidFill>
                  <a:srgbClr val="262626"/>
                </a:solidFill>
                <a:latin typeface="Museo Sans 300"/>
              </a:rPr>
              <a:t> = 30% </a:t>
            </a:r>
            <a:r>
              <a:rPr lang="en-US" sz="2400" err="1">
                <a:solidFill>
                  <a:srgbClr val="262626"/>
                </a:solidFill>
                <a:latin typeface="Museo Sans 300"/>
              </a:rPr>
              <a:t>klimaatgroen</a:t>
            </a:r>
            <a:r>
              <a:rPr lang="en-US" sz="2400">
                <a:solidFill>
                  <a:srgbClr val="262626"/>
                </a:solidFill>
                <a:latin typeface="Museo Sans 300"/>
              </a:rPr>
              <a:t> (in </a:t>
            </a:r>
            <a:r>
              <a:rPr lang="en-US" sz="2400" err="1">
                <a:solidFill>
                  <a:srgbClr val="262626"/>
                </a:solidFill>
                <a:latin typeface="Museo Sans 300"/>
              </a:rPr>
              <a:t>groen</a:t>
            </a:r>
            <a:r>
              <a:rPr lang="en-US" sz="2400">
                <a:solidFill>
                  <a:srgbClr val="262626"/>
                </a:solidFill>
                <a:latin typeface="Museo Sans 300"/>
              </a:rPr>
              <a:t> </a:t>
            </a:r>
            <a:r>
              <a:rPr lang="en-US" sz="2400" err="1">
                <a:solidFill>
                  <a:srgbClr val="262626"/>
                </a:solidFill>
                <a:latin typeface="Museo Sans 300"/>
              </a:rPr>
              <a:t>zijn</a:t>
            </a:r>
            <a:r>
              <a:rPr lang="en-US" sz="2400">
                <a:solidFill>
                  <a:srgbClr val="262626"/>
                </a:solidFill>
                <a:latin typeface="Museo Sans 300"/>
              </a:rPr>
              <a:t>)</a:t>
            </a:r>
          </a:p>
          <a:p>
            <a:r>
              <a:rPr lang="en-US" sz="2400">
                <a:solidFill>
                  <a:srgbClr val="262626"/>
                </a:solidFill>
                <a:latin typeface="Museo Sans 300"/>
              </a:rPr>
              <a:t>  </a:t>
            </a:r>
            <a:r>
              <a:rPr lang="en-US" sz="2400" err="1">
                <a:solidFill>
                  <a:srgbClr val="262626"/>
                </a:solidFill>
                <a:latin typeface="Museo Sans 300"/>
              </a:rPr>
              <a:t>kroonbedekking</a:t>
            </a:r>
            <a:r>
              <a:rPr lang="en-US" sz="2400">
                <a:solidFill>
                  <a:srgbClr val="262626"/>
                </a:solidFill>
                <a:latin typeface="Museo Sans 300"/>
              </a:rPr>
              <a:t> door </a:t>
            </a:r>
            <a:r>
              <a:rPr lang="en-US" sz="2400" err="1">
                <a:solidFill>
                  <a:srgbClr val="262626"/>
                </a:solidFill>
                <a:latin typeface="Museo Sans 300"/>
              </a:rPr>
              <a:t>volgroeide</a:t>
            </a:r>
            <a:r>
              <a:rPr lang="en-US" sz="2400">
                <a:solidFill>
                  <a:srgbClr val="262626"/>
                </a:solidFill>
                <a:latin typeface="Museo Sans 300"/>
              </a:rPr>
              <a:t> </a:t>
            </a:r>
            <a:r>
              <a:rPr lang="en-US" sz="2400" err="1">
                <a:solidFill>
                  <a:srgbClr val="262626"/>
                </a:solidFill>
                <a:latin typeface="Museo Sans 300"/>
              </a:rPr>
              <a:t>bomen</a:t>
            </a:r>
            <a:r>
              <a:rPr lang="en-US" sz="2400">
                <a:solidFill>
                  <a:srgbClr val="262626"/>
                </a:solidFill>
                <a:latin typeface="Museo Sans 300"/>
              </a:rPr>
              <a:t> </a:t>
            </a:r>
            <a:r>
              <a:rPr lang="en-US" sz="2400" err="1">
                <a:solidFill>
                  <a:srgbClr val="262626"/>
                </a:solidFill>
                <a:latin typeface="Museo Sans 300"/>
              </a:rPr>
              <a:t>aangevuld</a:t>
            </a:r>
            <a:r>
              <a:rPr lang="en-US" sz="2400">
                <a:solidFill>
                  <a:srgbClr val="262626"/>
                </a:solidFill>
                <a:latin typeface="Museo Sans 300"/>
              </a:rPr>
              <a:t> met </a:t>
            </a:r>
            <a:r>
              <a:rPr lang="en-US" sz="2400" err="1">
                <a:solidFill>
                  <a:srgbClr val="262626"/>
                </a:solidFill>
                <a:latin typeface="Museo Sans 300"/>
              </a:rPr>
              <a:t>laaggroen</a:t>
            </a:r>
            <a:endParaRPr lang="en-US" sz="2400">
              <a:solidFill>
                <a:srgbClr val="262626"/>
              </a:solidFill>
              <a:latin typeface="Museo Sans 300"/>
            </a:endParaRPr>
          </a:p>
          <a:p>
            <a:endParaRPr lang="en-US" sz="2800"/>
          </a:p>
        </p:txBody>
      </p:sp>
      <p:pic>
        <p:nvPicPr>
          <p:cNvPr id="36" name="Afbeelding 3">
            <a:extLst>
              <a:ext uri="{FF2B5EF4-FFF2-40B4-BE49-F238E27FC236}">
                <a16:creationId xmlns:a16="http://schemas.microsoft.com/office/drawing/2014/main" id="{F661D8D9-E297-E4C8-6E11-56A4C19278E0}"/>
              </a:ext>
            </a:extLst>
          </p:cNvPr>
          <p:cNvPicPr>
            <a:picLocks noChangeAspect="1"/>
          </p:cNvPicPr>
          <p:nvPr/>
        </p:nvPicPr>
        <p:blipFill>
          <a:blip r:embed="rId14"/>
          <a:stretch>
            <a:fillRect/>
          </a:stretch>
        </p:blipFill>
        <p:spPr>
          <a:xfrm>
            <a:off x="2331766" y="2488545"/>
            <a:ext cx="7805967" cy="3756748"/>
          </a:xfrm>
          <a:prstGeom prst="rect">
            <a:avLst/>
          </a:prstGeom>
        </p:spPr>
      </p:pic>
      <p:pic>
        <p:nvPicPr>
          <p:cNvPr id="4" name="Picture 2" descr="Ga naar de homepage - Logo provincie.incijfers.be">
            <a:hlinkClick r:id="rId15"/>
            <a:extLst>
              <a:ext uri="{FF2B5EF4-FFF2-40B4-BE49-F238E27FC236}">
                <a16:creationId xmlns:a16="http://schemas.microsoft.com/office/drawing/2014/main" id="{30E9BE83-9A10-6DD2-BD1D-F8F91D08FF39}"/>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335906" y="6251850"/>
            <a:ext cx="2653249" cy="606457"/>
          </a:xfrm>
          <a:prstGeom prst="rect">
            <a:avLst/>
          </a:prstGeom>
          <a:noFill/>
          <a:extLst>
            <a:ext uri="{909E8E84-426E-40DD-AFC4-6F175D3DCCD1}">
              <a14:hiddenFill xmlns:a14="http://schemas.microsoft.com/office/drawing/2010/main">
                <a:solidFill>
                  <a:srgbClr val="FFFFFF"/>
                </a:solidFill>
              </a14:hiddenFill>
            </a:ext>
          </a:extLst>
        </p:spPr>
      </p:pic>
      <p:pic>
        <p:nvPicPr>
          <p:cNvPr id="37" name="Graphic 36" descr="Dubbeltikken met effen opvulling">
            <a:hlinkClick r:id="rId17"/>
            <a:extLst>
              <a:ext uri="{FF2B5EF4-FFF2-40B4-BE49-F238E27FC236}">
                <a16:creationId xmlns:a16="http://schemas.microsoft.com/office/drawing/2014/main" id="{100476D7-96EC-C991-06D2-698CF3CBC0FF}"/>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rot="19318889">
            <a:off x="10691265" y="873078"/>
            <a:ext cx="557227" cy="557227"/>
          </a:xfrm>
          <a:prstGeom prst="rect">
            <a:avLst/>
          </a:prstGeom>
        </p:spPr>
      </p:pic>
    </p:spTree>
    <p:extLst>
      <p:ext uri="{BB962C8B-B14F-4D97-AF65-F5344CB8AC3E}">
        <p14:creationId xmlns:p14="http://schemas.microsoft.com/office/powerpoint/2010/main" val="16930989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sz="half" idx="2"/>
          </p:nvPr>
        </p:nvSpPr>
        <p:spPr>
          <a:xfrm>
            <a:off x="650850" y="757546"/>
            <a:ext cx="10351930" cy="1601089"/>
          </a:xfrm>
          <a:prstGeom prst="rect">
            <a:avLst/>
          </a:prstGeom>
        </p:spPr>
        <p:txBody>
          <a:bodyPr vert="horz" wrap="square" lIns="0" tIns="6931" rIns="0" bIns="0" rtlCol="0" anchor="t">
            <a:spAutoFit/>
          </a:bodyPr>
          <a:lstStyle/>
          <a:p>
            <a:pPr marL="7620" marR="2540">
              <a:lnSpc>
                <a:spcPct val="100699"/>
              </a:lnSpc>
              <a:spcBef>
                <a:spcPts val="55"/>
              </a:spcBef>
            </a:pPr>
            <a:r>
              <a:rPr lang="nl-BE" sz="3400"/>
              <a:t>Vlaamse groennorm: 3+30+300 regel</a:t>
            </a:r>
          </a:p>
          <a:p>
            <a:pPr marL="7620" marR="2540">
              <a:lnSpc>
                <a:spcPct val="100699"/>
              </a:lnSpc>
              <a:spcBef>
                <a:spcPts val="55"/>
              </a:spcBef>
            </a:pPr>
            <a:endParaRPr lang="nl-BE" sz="3400"/>
          </a:p>
          <a:p>
            <a:pPr marL="7620" marR="2540">
              <a:lnSpc>
                <a:spcPct val="100699"/>
              </a:lnSpc>
              <a:spcBef>
                <a:spcPts val="55"/>
              </a:spcBef>
            </a:pPr>
            <a:endParaRPr lang="nl-BE" sz="3400"/>
          </a:p>
        </p:txBody>
      </p:sp>
      <p:grpSp>
        <p:nvGrpSpPr>
          <p:cNvPr id="5" name="object 5"/>
          <p:cNvGrpSpPr/>
          <p:nvPr/>
        </p:nvGrpSpPr>
        <p:grpSpPr>
          <a:xfrm>
            <a:off x="428" y="5673410"/>
            <a:ext cx="12191144" cy="1184459"/>
            <a:chOff x="0" y="9355874"/>
            <a:chExt cx="20104100" cy="1953260"/>
          </a:xfrm>
        </p:grpSpPr>
        <p:sp>
          <p:nvSpPr>
            <p:cNvPr id="6" name="object 6"/>
            <p:cNvSpPr/>
            <p:nvPr/>
          </p:nvSpPr>
          <p:spPr>
            <a:xfrm>
              <a:off x="0" y="9355874"/>
              <a:ext cx="20104100" cy="1953260"/>
            </a:xfrm>
            <a:custGeom>
              <a:avLst/>
              <a:gdLst/>
              <a:ahLst/>
              <a:cxnLst/>
              <a:rect l="l" t="t" r="r" b="b"/>
              <a:pathLst>
                <a:path w="20104100" h="1953259">
                  <a:moveTo>
                    <a:pt x="0" y="0"/>
                  </a:moveTo>
                  <a:lnTo>
                    <a:pt x="0" y="1952681"/>
                  </a:lnTo>
                  <a:lnTo>
                    <a:pt x="20104100" y="1952681"/>
                  </a:lnTo>
                  <a:lnTo>
                    <a:pt x="20104100" y="1084015"/>
                  </a:lnTo>
                  <a:lnTo>
                    <a:pt x="0" y="0"/>
                  </a:lnTo>
                  <a:close/>
                </a:path>
              </a:pathLst>
            </a:custGeom>
            <a:solidFill>
              <a:srgbClr val="FFFFFF"/>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pic>
          <p:nvPicPr>
            <p:cNvPr id="7" name="object 7"/>
            <p:cNvPicPr/>
            <p:nvPr/>
          </p:nvPicPr>
          <p:blipFill>
            <a:blip r:embed="rId3" cstate="print"/>
            <a:stretch>
              <a:fillRect/>
            </a:stretch>
          </p:blipFill>
          <p:spPr>
            <a:xfrm>
              <a:off x="1505250" y="10227988"/>
              <a:ext cx="154225" cy="219427"/>
            </a:xfrm>
            <a:prstGeom prst="rect">
              <a:avLst/>
            </a:prstGeom>
          </p:spPr>
        </p:pic>
        <p:pic>
          <p:nvPicPr>
            <p:cNvPr id="8" name="object 8"/>
            <p:cNvPicPr/>
            <p:nvPr/>
          </p:nvPicPr>
          <p:blipFill>
            <a:blip r:embed="rId4" cstate="print"/>
            <a:stretch>
              <a:fillRect/>
            </a:stretch>
          </p:blipFill>
          <p:spPr>
            <a:xfrm>
              <a:off x="1682349" y="10227998"/>
              <a:ext cx="493150" cy="223125"/>
            </a:xfrm>
            <a:prstGeom prst="rect">
              <a:avLst/>
            </a:prstGeom>
          </p:spPr>
        </p:pic>
        <p:pic>
          <p:nvPicPr>
            <p:cNvPr id="9" name="object 9"/>
            <p:cNvPicPr/>
            <p:nvPr/>
          </p:nvPicPr>
          <p:blipFill>
            <a:blip r:embed="rId5" cstate="print"/>
            <a:stretch>
              <a:fillRect/>
            </a:stretch>
          </p:blipFill>
          <p:spPr>
            <a:xfrm>
              <a:off x="2212080" y="10286101"/>
              <a:ext cx="148330" cy="161314"/>
            </a:xfrm>
            <a:prstGeom prst="rect">
              <a:avLst/>
            </a:prstGeom>
          </p:spPr>
        </p:pic>
        <p:pic>
          <p:nvPicPr>
            <p:cNvPr id="10" name="object 10"/>
            <p:cNvPicPr/>
            <p:nvPr/>
          </p:nvPicPr>
          <p:blipFill>
            <a:blip r:embed="rId6" cstate="print"/>
            <a:stretch>
              <a:fillRect/>
            </a:stretch>
          </p:blipFill>
          <p:spPr>
            <a:xfrm>
              <a:off x="2386686" y="10286103"/>
              <a:ext cx="148676" cy="165021"/>
            </a:xfrm>
            <a:prstGeom prst="rect">
              <a:avLst/>
            </a:prstGeom>
          </p:spPr>
        </p:pic>
        <p:sp>
          <p:nvSpPr>
            <p:cNvPr id="11" name="object 11"/>
            <p:cNvSpPr/>
            <p:nvPr/>
          </p:nvSpPr>
          <p:spPr>
            <a:xfrm>
              <a:off x="2558160" y="10227998"/>
              <a:ext cx="39370" cy="219710"/>
            </a:xfrm>
            <a:custGeom>
              <a:avLst/>
              <a:gdLst/>
              <a:ahLst/>
              <a:cxnLst/>
              <a:rect l="l" t="t" r="r" b="b"/>
              <a:pathLst>
                <a:path w="39369" h="219709">
                  <a:moveTo>
                    <a:pt x="34606" y="61809"/>
                  </a:moveTo>
                  <a:lnTo>
                    <a:pt x="4314" y="61809"/>
                  </a:lnTo>
                  <a:lnTo>
                    <a:pt x="0" y="66448"/>
                  </a:lnTo>
                  <a:lnTo>
                    <a:pt x="0" y="215082"/>
                  </a:lnTo>
                  <a:lnTo>
                    <a:pt x="4314" y="219417"/>
                  </a:lnTo>
                  <a:lnTo>
                    <a:pt x="34606" y="219417"/>
                  </a:lnTo>
                  <a:lnTo>
                    <a:pt x="38930" y="215082"/>
                  </a:lnTo>
                  <a:lnTo>
                    <a:pt x="38930" y="66448"/>
                  </a:lnTo>
                  <a:lnTo>
                    <a:pt x="34606" y="61809"/>
                  </a:lnTo>
                  <a:close/>
                </a:path>
                <a:path w="39369" h="219709">
                  <a:moveTo>
                    <a:pt x="34606" y="0"/>
                  </a:moveTo>
                  <a:lnTo>
                    <a:pt x="4314" y="0"/>
                  </a:lnTo>
                  <a:lnTo>
                    <a:pt x="0" y="4628"/>
                  </a:lnTo>
                  <a:lnTo>
                    <a:pt x="0" y="30585"/>
                  </a:lnTo>
                  <a:lnTo>
                    <a:pt x="4314" y="34909"/>
                  </a:lnTo>
                  <a:lnTo>
                    <a:pt x="34606" y="34909"/>
                  </a:lnTo>
                  <a:lnTo>
                    <a:pt x="39234" y="30585"/>
                  </a:lnTo>
                  <a:lnTo>
                    <a:pt x="39234" y="4628"/>
                  </a:lnTo>
                  <a:lnTo>
                    <a:pt x="34606" y="0"/>
                  </a:lnTo>
                  <a:close/>
                </a:path>
              </a:pathLst>
            </a:custGeom>
            <a:solidFill>
              <a:srgbClr val="4F1C27"/>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pic>
          <p:nvPicPr>
            <p:cNvPr id="12" name="object 12"/>
            <p:cNvPicPr/>
            <p:nvPr/>
          </p:nvPicPr>
          <p:blipFill>
            <a:blip r:embed="rId7" cstate="print"/>
            <a:stretch>
              <a:fillRect/>
            </a:stretch>
          </p:blipFill>
          <p:spPr>
            <a:xfrm>
              <a:off x="2624987" y="10286103"/>
              <a:ext cx="149880" cy="165021"/>
            </a:xfrm>
            <a:prstGeom prst="rect">
              <a:avLst/>
            </a:prstGeom>
          </p:spPr>
        </p:pic>
        <p:pic>
          <p:nvPicPr>
            <p:cNvPr id="13" name="object 13"/>
            <p:cNvPicPr/>
            <p:nvPr/>
          </p:nvPicPr>
          <p:blipFill>
            <a:blip r:embed="rId8" cstate="print"/>
            <a:stretch>
              <a:fillRect/>
            </a:stretch>
          </p:blipFill>
          <p:spPr>
            <a:xfrm>
              <a:off x="1481785" y="10515363"/>
              <a:ext cx="192214" cy="219417"/>
            </a:xfrm>
            <a:prstGeom prst="rect">
              <a:avLst/>
            </a:prstGeom>
          </p:spPr>
        </p:pic>
        <p:pic>
          <p:nvPicPr>
            <p:cNvPr id="14" name="object 14"/>
            <p:cNvPicPr/>
            <p:nvPr/>
          </p:nvPicPr>
          <p:blipFill>
            <a:blip r:embed="rId9" cstate="print"/>
            <a:stretch>
              <a:fillRect/>
            </a:stretch>
          </p:blipFill>
          <p:spPr>
            <a:xfrm>
              <a:off x="1695208" y="10573480"/>
              <a:ext cx="148288" cy="161303"/>
            </a:xfrm>
            <a:prstGeom prst="rect">
              <a:avLst/>
            </a:prstGeom>
          </p:spPr>
        </p:pic>
        <p:sp>
          <p:nvSpPr>
            <p:cNvPr id="15" name="object 15"/>
            <p:cNvSpPr/>
            <p:nvPr/>
          </p:nvSpPr>
          <p:spPr>
            <a:xfrm>
              <a:off x="1862963" y="10534224"/>
              <a:ext cx="511175" cy="204470"/>
            </a:xfrm>
            <a:custGeom>
              <a:avLst/>
              <a:gdLst/>
              <a:ahLst/>
              <a:cxnLst/>
              <a:rect l="l" t="t" r="r" b="b"/>
              <a:pathLst>
                <a:path w="511175" h="204470">
                  <a:moveTo>
                    <a:pt x="98577" y="170891"/>
                  </a:moveTo>
                  <a:lnTo>
                    <a:pt x="95186" y="167817"/>
                  </a:lnTo>
                  <a:lnTo>
                    <a:pt x="85636" y="166878"/>
                  </a:lnTo>
                  <a:lnTo>
                    <a:pt x="77101" y="165074"/>
                  </a:lnTo>
                  <a:lnTo>
                    <a:pt x="68884" y="160553"/>
                  </a:lnTo>
                  <a:lnTo>
                    <a:pt x="62712" y="151853"/>
                  </a:lnTo>
                  <a:lnTo>
                    <a:pt x="60274" y="137528"/>
                  </a:lnTo>
                  <a:lnTo>
                    <a:pt x="60274" y="76327"/>
                  </a:lnTo>
                  <a:lnTo>
                    <a:pt x="91465" y="76327"/>
                  </a:lnTo>
                  <a:lnTo>
                    <a:pt x="96113" y="72021"/>
                  </a:lnTo>
                  <a:lnTo>
                    <a:pt x="96113" y="49758"/>
                  </a:lnTo>
                  <a:lnTo>
                    <a:pt x="91465" y="45123"/>
                  </a:lnTo>
                  <a:lnTo>
                    <a:pt x="60274" y="45123"/>
                  </a:lnTo>
                  <a:lnTo>
                    <a:pt x="60274" y="4635"/>
                  </a:lnTo>
                  <a:lnTo>
                    <a:pt x="55626" y="0"/>
                  </a:lnTo>
                  <a:lnTo>
                    <a:pt x="26581" y="0"/>
                  </a:lnTo>
                  <a:lnTo>
                    <a:pt x="21920" y="4635"/>
                  </a:lnTo>
                  <a:lnTo>
                    <a:pt x="21920" y="45123"/>
                  </a:lnTo>
                  <a:lnTo>
                    <a:pt x="4330" y="45123"/>
                  </a:lnTo>
                  <a:lnTo>
                    <a:pt x="0" y="49758"/>
                  </a:lnTo>
                  <a:lnTo>
                    <a:pt x="0" y="72021"/>
                  </a:lnTo>
                  <a:lnTo>
                    <a:pt x="4330" y="76327"/>
                  </a:lnTo>
                  <a:lnTo>
                    <a:pt x="21005" y="76327"/>
                  </a:lnTo>
                  <a:lnTo>
                    <a:pt x="21005" y="144322"/>
                  </a:lnTo>
                  <a:lnTo>
                    <a:pt x="26657" y="171348"/>
                  </a:lnTo>
                  <a:lnTo>
                    <a:pt x="41211" y="189217"/>
                  </a:lnTo>
                  <a:lnTo>
                    <a:pt x="61036" y="199072"/>
                  </a:lnTo>
                  <a:lnTo>
                    <a:pt x="82499" y="202107"/>
                  </a:lnTo>
                  <a:lnTo>
                    <a:pt x="93332" y="202107"/>
                  </a:lnTo>
                  <a:lnTo>
                    <a:pt x="98577" y="198399"/>
                  </a:lnTo>
                  <a:lnTo>
                    <a:pt x="98577" y="170891"/>
                  </a:lnTo>
                  <a:close/>
                </a:path>
                <a:path w="511175" h="204470">
                  <a:moveTo>
                    <a:pt x="351853" y="48831"/>
                  </a:moveTo>
                  <a:lnTo>
                    <a:pt x="347853" y="42964"/>
                  </a:lnTo>
                  <a:lnTo>
                    <a:pt x="316623" y="42964"/>
                  </a:lnTo>
                  <a:lnTo>
                    <a:pt x="312013" y="46672"/>
                  </a:lnTo>
                  <a:lnTo>
                    <a:pt x="310134" y="54381"/>
                  </a:lnTo>
                  <a:lnTo>
                    <a:pt x="285102" y="146494"/>
                  </a:lnTo>
                  <a:lnTo>
                    <a:pt x="282943" y="154825"/>
                  </a:lnTo>
                  <a:lnTo>
                    <a:pt x="281698" y="163182"/>
                  </a:lnTo>
                  <a:lnTo>
                    <a:pt x="281076" y="163182"/>
                  </a:lnTo>
                  <a:lnTo>
                    <a:pt x="280162" y="154825"/>
                  </a:lnTo>
                  <a:lnTo>
                    <a:pt x="277698" y="146494"/>
                  </a:lnTo>
                  <a:lnTo>
                    <a:pt x="262610" y="93637"/>
                  </a:lnTo>
                  <a:lnTo>
                    <a:pt x="251409" y="54381"/>
                  </a:lnTo>
                  <a:lnTo>
                    <a:pt x="249555" y="46990"/>
                  </a:lnTo>
                  <a:lnTo>
                    <a:pt x="244906" y="43268"/>
                  </a:lnTo>
                  <a:lnTo>
                    <a:pt x="217728" y="43268"/>
                  </a:lnTo>
                  <a:lnTo>
                    <a:pt x="212788" y="46990"/>
                  </a:lnTo>
                  <a:lnTo>
                    <a:pt x="211239" y="54381"/>
                  </a:lnTo>
                  <a:lnTo>
                    <a:pt x="184645" y="146494"/>
                  </a:lnTo>
                  <a:lnTo>
                    <a:pt x="182511" y="154825"/>
                  </a:lnTo>
                  <a:lnTo>
                    <a:pt x="181254" y="163182"/>
                  </a:lnTo>
                  <a:lnTo>
                    <a:pt x="180657" y="163182"/>
                  </a:lnTo>
                  <a:lnTo>
                    <a:pt x="179400" y="154825"/>
                  </a:lnTo>
                  <a:lnTo>
                    <a:pt x="177546" y="146494"/>
                  </a:lnTo>
                  <a:lnTo>
                    <a:pt x="152196" y="54381"/>
                  </a:lnTo>
                  <a:lnTo>
                    <a:pt x="150723" y="46990"/>
                  </a:lnTo>
                  <a:lnTo>
                    <a:pt x="150660" y="46672"/>
                  </a:lnTo>
                  <a:lnTo>
                    <a:pt x="146011" y="42964"/>
                  </a:lnTo>
                  <a:lnTo>
                    <a:pt x="114490" y="42964"/>
                  </a:lnTo>
                  <a:lnTo>
                    <a:pt x="110185" y="48831"/>
                  </a:lnTo>
                  <a:lnTo>
                    <a:pt x="112649" y="57480"/>
                  </a:lnTo>
                  <a:lnTo>
                    <a:pt x="153314" y="189445"/>
                  </a:lnTo>
                  <a:lnTo>
                    <a:pt x="155524" y="196850"/>
                  </a:lnTo>
                  <a:lnTo>
                    <a:pt x="155613" y="197154"/>
                  </a:lnTo>
                  <a:lnTo>
                    <a:pt x="160248" y="200571"/>
                  </a:lnTo>
                  <a:lnTo>
                    <a:pt x="196710" y="200571"/>
                  </a:lnTo>
                  <a:lnTo>
                    <a:pt x="201345" y="196850"/>
                  </a:lnTo>
                  <a:lnTo>
                    <a:pt x="203123" y="189788"/>
                  </a:lnTo>
                  <a:lnTo>
                    <a:pt x="203200" y="189445"/>
                  </a:lnTo>
                  <a:lnTo>
                    <a:pt x="211137" y="163182"/>
                  </a:lnTo>
                  <a:lnTo>
                    <a:pt x="226999" y="110629"/>
                  </a:lnTo>
                  <a:lnTo>
                    <a:pt x="229489" y="102298"/>
                  </a:lnTo>
                  <a:lnTo>
                    <a:pt x="231025" y="93637"/>
                  </a:lnTo>
                  <a:lnTo>
                    <a:pt x="231635" y="93637"/>
                  </a:lnTo>
                  <a:lnTo>
                    <a:pt x="232892" y="102298"/>
                  </a:lnTo>
                  <a:lnTo>
                    <a:pt x="235318" y="110629"/>
                  </a:lnTo>
                  <a:lnTo>
                    <a:pt x="259143" y="189445"/>
                  </a:lnTo>
                  <a:lnTo>
                    <a:pt x="260997" y="196850"/>
                  </a:lnTo>
                  <a:lnTo>
                    <a:pt x="265938" y="200571"/>
                  </a:lnTo>
                  <a:lnTo>
                    <a:pt x="301802" y="200571"/>
                  </a:lnTo>
                  <a:lnTo>
                    <a:pt x="306743" y="197154"/>
                  </a:lnTo>
                  <a:lnTo>
                    <a:pt x="308902" y="189788"/>
                  </a:lnTo>
                  <a:lnTo>
                    <a:pt x="317042" y="163182"/>
                  </a:lnTo>
                  <a:lnTo>
                    <a:pt x="349364" y="57480"/>
                  </a:lnTo>
                  <a:lnTo>
                    <a:pt x="351853" y="48831"/>
                  </a:lnTo>
                  <a:close/>
                </a:path>
                <a:path w="511175" h="204470">
                  <a:moveTo>
                    <a:pt x="511035" y="114350"/>
                  </a:moveTo>
                  <a:lnTo>
                    <a:pt x="497662" y="68922"/>
                  </a:lnTo>
                  <a:lnTo>
                    <a:pt x="472135" y="45707"/>
                  </a:lnTo>
                  <a:lnTo>
                    <a:pt x="472135" y="103822"/>
                  </a:lnTo>
                  <a:lnTo>
                    <a:pt x="402272" y="103822"/>
                  </a:lnTo>
                  <a:lnTo>
                    <a:pt x="406933" y="89509"/>
                  </a:lnTo>
                  <a:lnTo>
                    <a:pt x="415124" y="78498"/>
                  </a:lnTo>
                  <a:lnTo>
                    <a:pt x="426389" y="71424"/>
                  </a:lnTo>
                  <a:lnTo>
                    <a:pt x="440296" y="68922"/>
                  </a:lnTo>
                  <a:lnTo>
                    <a:pt x="452742" y="71285"/>
                  </a:lnTo>
                  <a:lnTo>
                    <a:pt x="462699" y="78143"/>
                  </a:lnTo>
                  <a:lnTo>
                    <a:pt x="469404" y="89115"/>
                  </a:lnTo>
                  <a:lnTo>
                    <a:pt x="472135" y="103822"/>
                  </a:lnTo>
                  <a:lnTo>
                    <a:pt x="472135" y="45707"/>
                  </a:lnTo>
                  <a:lnTo>
                    <a:pt x="471017" y="44907"/>
                  </a:lnTo>
                  <a:lnTo>
                    <a:pt x="441210" y="39255"/>
                  </a:lnTo>
                  <a:lnTo>
                    <a:pt x="408762" y="45326"/>
                  </a:lnTo>
                  <a:lnTo>
                    <a:pt x="383451" y="62318"/>
                  </a:lnTo>
                  <a:lnTo>
                    <a:pt x="367017" y="88392"/>
                  </a:lnTo>
                  <a:lnTo>
                    <a:pt x="361264" y="121158"/>
                  </a:lnTo>
                  <a:lnTo>
                    <a:pt x="361162" y="121754"/>
                  </a:lnTo>
                  <a:lnTo>
                    <a:pt x="367042" y="153555"/>
                  </a:lnTo>
                  <a:lnTo>
                    <a:pt x="383921" y="179832"/>
                  </a:lnTo>
                  <a:lnTo>
                    <a:pt x="410578" y="197700"/>
                  </a:lnTo>
                  <a:lnTo>
                    <a:pt x="445858" y="204292"/>
                  </a:lnTo>
                  <a:lnTo>
                    <a:pt x="463207" y="202742"/>
                  </a:lnTo>
                  <a:lnTo>
                    <a:pt x="499313" y="188531"/>
                  </a:lnTo>
                  <a:lnTo>
                    <a:pt x="507339" y="178320"/>
                  </a:lnTo>
                  <a:lnTo>
                    <a:pt x="503631" y="171208"/>
                  </a:lnTo>
                  <a:lnTo>
                    <a:pt x="503440" y="170903"/>
                  </a:lnTo>
                  <a:lnTo>
                    <a:pt x="499922" y="165036"/>
                  </a:lnTo>
                  <a:lnTo>
                    <a:pt x="495909" y="157949"/>
                  </a:lnTo>
                  <a:lnTo>
                    <a:pt x="490347" y="156997"/>
                  </a:lnTo>
                  <a:lnTo>
                    <a:pt x="482638" y="160705"/>
                  </a:lnTo>
                  <a:lnTo>
                    <a:pt x="476224" y="164249"/>
                  </a:lnTo>
                  <a:lnTo>
                    <a:pt x="468287" y="167538"/>
                  </a:lnTo>
                  <a:lnTo>
                    <a:pt x="459016" y="169951"/>
                  </a:lnTo>
                  <a:lnTo>
                    <a:pt x="448627" y="170903"/>
                  </a:lnTo>
                  <a:lnTo>
                    <a:pt x="431546" y="168135"/>
                  </a:lnTo>
                  <a:lnTo>
                    <a:pt x="416979" y="159931"/>
                  </a:lnTo>
                  <a:lnTo>
                    <a:pt x="406425" y="146392"/>
                  </a:lnTo>
                  <a:lnTo>
                    <a:pt x="401320" y="127647"/>
                  </a:lnTo>
                  <a:lnTo>
                    <a:pt x="505206" y="127647"/>
                  </a:lnTo>
                  <a:lnTo>
                    <a:pt x="511035" y="121158"/>
                  </a:lnTo>
                  <a:lnTo>
                    <a:pt x="511035" y="114350"/>
                  </a:lnTo>
                  <a:close/>
                </a:path>
              </a:pathLst>
            </a:custGeom>
            <a:solidFill>
              <a:srgbClr val="4F1C27"/>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pic>
          <p:nvPicPr>
            <p:cNvPr id="16" name="object 16"/>
            <p:cNvPicPr/>
            <p:nvPr/>
          </p:nvPicPr>
          <p:blipFill>
            <a:blip r:embed="rId10" cstate="print"/>
            <a:stretch>
              <a:fillRect/>
            </a:stretch>
          </p:blipFill>
          <p:spPr>
            <a:xfrm>
              <a:off x="2402084" y="10573480"/>
              <a:ext cx="270027" cy="223134"/>
            </a:xfrm>
            <a:prstGeom prst="rect">
              <a:avLst/>
            </a:prstGeom>
          </p:spPr>
        </p:pic>
        <p:pic>
          <p:nvPicPr>
            <p:cNvPr id="17" name="object 17"/>
            <p:cNvPicPr/>
            <p:nvPr/>
          </p:nvPicPr>
          <p:blipFill>
            <a:blip r:embed="rId11" cstate="print"/>
            <a:stretch>
              <a:fillRect/>
            </a:stretch>
          </p:blipFill>
          <p:spPr>
            <a:xfrm>
              <a:off x="2691960" y="10573477"/>
              <a:ext cx="149880" cy="165031"/>
            </a:xfrm>
            <a:prstGeom prst="rect">
              <a:avLst/>
            </a:prstGeom>
          </p:spPr>
        </p:pic>
        <p:pic>
          <p:nvPicPr>
            <p:cNvPr id="18" name="object 18"/>
            <p:cNvPicPr/>
            <p:nvPr/>
          </p:nvPicPr>
          <p:blipFill>
            <a:blip r:embed="rId12" cstate="print"/>
            <a:stretch>
              <a:fillRect/>
            </a:stretch>
          </p:blipFill>
          <p:spPr>
            <a:xfrm>
              <a:off x="2869901" y="10573480"/>
              <a:ext cx="148341" cy="161303"/>
            </a:xfrm>
            <a:prstGeom prst="rect">
              <a:avLst/>
            </a:prstGeom>
          </p:spPr>
        </p:pic>
        <p:sp>
          <p:nvSpPr>
            <p:cNvPr id="19" name="object 19"/>
            <p:cNvSpPr/>
            <p:nvPr/>
          </p:nvSpPr>
          <p:spPr>
            <a:xfrm>
              <a:off x="745793" y="10605976"/>
              <a:ext cx="189865" cy="128270"/>
            </a:xfrm>
            <a:custGeom>
              <a:avLst/>
              <a:gdLst/>
              <a:ahLst/>
              <a:cxnLst/>
              <a:rect l="l" t="t" r="r" b="b"/>
              <a:pathLst>
                <a:path w="189865" h="128270">
                  <a:moveTo>
                    <a:pt x="150435" y="0"/>
                  </a:moveTo>
                  <a:lnTo>
                    <a:pt x="0" y="95274"/>
                  </a:lnTo>
                  <a:lnTo>
                    <a:pt x="87568" y="127933"/>
                  </a:lnTo>
                  <a:lnTo>
                    <a:pt x="159115" y="127933"/>
                  </a:lnTo>
                  <a:lnTo>
                    <a:pt x="189795" y="24899"/>
                  </a:lnTo>
                  <a:lnTo>
                    <a:pt x="150435" y="0"/>
                  </a:lnTo>
                  <a:close/>
                </a:path>
              </a:pathLst>
            </a:custGeom>
            <a:solidFill>
              <a:srgbClr val="880B3D"/>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20" name="object 20"/>
            <p:cNvSpPr/>
            <p:nvPr/>
          </p:nvSpPr>
          <p:spPr>
            <a:xfrm>
              <a:off x="896226" y="10569484"/>
              <a:ext cx="57785" cy="61594"/>
            </a:xfrm>
            <a:custGeom>
              <a:avLst/>
              <a:gdLst/>
              <a:ahLst/>
              <a:cxnLst/>
              <a:rect l="l" t="t" r="r" b="b"/>
              <a:pathLst>
                <a:path w="57784" h="61595">
                  <a:moveTo>
                    <a:pt x="57684" y="0"/>
                  </a:moveTo>
                  <a:lnTo>
                    <a:pt x="0" y="36491"/>
                  </a:lnTo>
                  <a:lnTo>
                    <a:pt x="39360" y="61390"/>
                  </a:lnTo>
                  <a:lnTo>
                    <a:pt x="57684" y="0"/>
                  </a:lnTo>
                  <a:close/>
                </a:path>
              </a:pathLst>
            </a:custGeom>
            <a:solidFill>
              <a:srgbClr val="CC0935"/>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21" name="object 21"/>
            <p:cNvSpPr/>
            <p:nvPr/>
          </p:nvSpPr>
          <p:spPr>
            <a:xfrm>
              <a:off x="1113368" y="10445468"/>
              <a:ext cx="90805" cy="94615"/>
            </a:xfrm>
            <a:custGeom>
              <a:avLst/>
              <a:gdLst/>
              <a:ahLst/>
              <a:cxnLst/>
              <a:rect l="l" t="t" r="r" b="b"/>
              <a:pathLst>
                <a:path w="90805" h="94615">
                  <a:moveTo>
                    <a:pt x="36313" y="0"/>
                  </a:moveTo>
                  <a:lnTo>
                    <a:pt x="0" y="22994"/>
                  </a:lnTo>
                  <a:lnTo>
                    <a:pt x="90196" y="94112"/>
                  </a:lnTo>
                  <a:lnTo>
                    <a:pt x="36313" y="0"/>
                  </a:lnTo>
                  <a:close/>
                </a:path>
              </a:pathLst>
            </a:custGeom>
            <a:solidFill>
              <a:srgbClr val="A41023"/>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22" name="object 22"/>
            <p:cNvSpPr/>
            <p:nvPr/>
          </p:nvSpPr>
          <p:spPr>
            <a:xfrm>
              <a:off x="684450" y="10489397"/>
              <a:ext cx="212090" cy="212090"/>
            </a:xfrm>
            <a:custGeom>
              <a:avLst/>
              <a:gdLst/>
              <a:ahLst/>
              <a:cxnLst/>
              <a:rect l="l" t="t" r="r" b="b"/>
              <a:pathLst>
                <a:path w="212090" h="212090">
                  <a:moveTo>
                    <a:pt x="27590" y="0"/>
                  </a:moveTo>
                  <a:lnTo>
                    <a:pt x="0" y="188968"/>
                  </a:lnTo>
                  <a:lnTo>
                    <a:pt x="61338" y="211857"/>
                  </a:lnTo>
                  <a:lnTo>
                    <a:pt x="211773" y="116582"/>
                  </a:lnTo>
                  <a:lnTo>
                    <a:pt x="27590" y="0"/>
                  </a:lnTo>
                  <a:close/>
                </a:path>
              </a:pathLst>
            </a:custGeom>
            <a:solidFill>
              <a:srgbClr val="B90845"/>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23" name="object 23"/>
            <p:cNvSpPr/>
            <p:nvPr/>
          </p:nvSpPr>
          <p:spPr>
            <a:xfrm>
              <a:off x="859352" y="10061167"/>
              <a:ext cx="121920" cy="123189"/>
            </a:xfrm>
            <a:custGeom>
              <a:avLst/>
              <a:gdLst/>
              <a:ahLst/>
              <a:cxnLst/>
              <a:rect l="l" t="t" r="r" b="b"/>
              <a:pathLst>
                <a:path w="121919" h="123190">
                  <a:moveTo>
                    <a:pt x="70301" y="0"/>
                  </a:moveTo>
                  <a:lnTo>
                    <a:pt x="0" y="122781"/>
                  </a:lnTo>
                  <a:lnTo>
                    <a:pt x="121336" y="89138"/>
                  </a:lnTo>
                  <a:lnTo>
                    <a:pt x="70301" y="0"/>
                  </a:lnTo>
                  <a:close/>
                </a:path>
              </a:pathLst>
            </a:custGeom>
            <a:solidFill>
              <a:srgbClr val="EE7203"/>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24" name="object 24"/>
            <p:cNvSpPr/>
            <p:nvPr/>
          </p:nvSpPr>
          <p:spPr>
            <a:xfrm>
              <a:off x="1170973" y="10614784"/>
              <a:ext cx="144145" cy="119380"/>
            </a:xfrm>
            <a:custGeom>
              <a:avLst/>
              <a:gdLst/>
              <a:ahLst/>
              <a:cxnLst/>
              <a:rect l="l" t="t" r="r" b="b"/>
              <a:pathLst>
                <a:path w="144144" h="119379">
                  <a:moveTo>
                    <a:pt x="75641" y="0"/>
                  </a:moveTo>
                  <a:lnTo>
                    <a:pt x="0" y="119127"/>
                  </a:lnTo>
                  <a:lnTo>
                    <a:pt x="143859" y="119127"/>
                  </a:lnTo>
                  <a:lnTo>
                    <a:pt x="75641" y="0"/>
                  </a:lnTo>
                  <a:close/>
                </a:path>
              </a:pathLst>
            </a:custGeom>
            <a:solidFill>
              <a:srgbClr val="8F0A26"/>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25" name="object 25"/>
            <p:cNvSpPr/>
            <p:nvPr/>
          </p:nvSpPr>
          <p:spPr>
            <a:xfrm>
              <a:off x="935591" y="10468465"/>
              <a:ext cx="311150" cy="266065"/>
            </a:xfrm>
            <a:custGeom>
              <a:avLst/>
              <a:gdLst/>
              <a:ahLst/>
              <a:cxnLst/>
              <a:rect l="l" t="t" r="r" b="b"/>
              <a:pathLst>
                <a:path w="311150" h="266065">
                  <a:moveTo>
                    <a:pt x="177774" y="0"/>
                  </a:moveTo>
                  <a:lnTo>
                    <a:pt x="18313" y="101012"/>
                  </a:lnTo>
                  <a:lnTo>
                    <a:pt x="0" y="162413"/>
                  </a:lnTo>
                  <a:lnTo>
                    <a:pt x="162738" y="265447"/>
                  </a:lnTo>
                  <a:lnTo>
                    <a:pt x="235385" y="265447"/>
                  </a:lnTo>
                  <a:lnTo>
                    <a:pt x="311016" y="146320"/>
                  </a:lnTo>
                  <a:lnTo>
                    <a:pt x="267970" y="71118"/>
                  </a:lnTo>
                  <a:lnTo>
                    <a:pt x="177774" y="0"/>
                  </a:lnTo>
                  <a:close/>
                </a:path>
              </a:pathLst>
            </a:custGeom>
            <a:solidFill>
              <a:srgbClr val="AE1122"/>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26" name="object 26"/>
            <p:cNvSpPr/>
            <p:nvPr/>
          </p:nvSpPr>
          <p:spPr>
            <a:xfrm>
              <a:off x="904907" y="10630878"/>
              <a:ext cx="193675" cy="103505"/>
            </a:xfrm>
            <a:custGeom>
              <a:avLst/>
              <a:gdLst/>
              <a:ahLst/>
              <a:cxnLst/>
              <a:rect l="l" t="t" r="r" b="b"/>
              <a:pathLst>
                <a:path w="193675" h="103504">
                  <a:moveTo>
                    <a:pt x="30679" y="0"/>
                  </a:moveTo>
                  <a:lnTo>
                    <a:pt x="0" y="103033"/>
                  </a:lnTo>
                  <a:lnTo>
                    <a:pt x="193428" y="103033"/>
                  </a:lnTo>
                  <a:lnTo>
                    <a:pt x="30679" y="0"/>
                  </a:lnTo>
                  <a:close/>
                </a:path>
              </a:pathLst>
            </a:custGeom>
            <a:solidFill>
              <a:srgbClr val="CC0935"/>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27" name="object 27"/>
            <p:cNvSpPr/>
            <p:nvPr/>
          </p:nvSpPr>
          <p:spPr>
            <a:xfrm>
              <a:off x="953911" y="10385830"/>
              <a:ext cx="160020" cy="184150"/>
            </a:xfrm>
            <a:custGeom>
              <a:avLst/>
              <a:gdLst/>
              <a:ahLst/>
              <a:cxnLst/>
              <a:rect l="l" t="t" r="r" b="b"/>
              <a:pathLst>
                <a:path w="160019" h="184150">
                  <a:moveTo>
                    <a:pt x="54678" y="0"/>
                  </a:moveTo>
                  <a:lnTo>
                    <a:pt x="0" y="183648"/>
                  </a:lnTo>
                  <a:lnTo>
                    <a:pt x="159461" y="82636"/>
                  </a:lnTo>
                  <a:lnTo>
                    <a:pt x="54678" y="0"/>
                  </a:lnTo>
                  <a:close/>
                </a:path>
              </a:pathLst>
            </a:custGeom>
            <a:solidFill>
              <a:srgbClr val="D70926"/>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28" name="object 28"/>
            <p:cNvSpPr/>
            <p:nvPr/>
          </p:nvSpPr>
          <p:spPr>
            <a:xfrm>
              <a:off x="691797" y="10424811"/>
              <a:ext cx="29845" cy="64769"/>
            </a:xfrm>
            <a:custGeom>
              <a:avLst/>
              <a:gdLst/>
              <a:ahLst/>
              <a:cxnLst/>
              <a:rect l="l" t="t" r="r" b="b"/>
              <a:pathLst>
                <a:path w="29845" h="64770">
                  <a:moveTo>
                    <a:pt x="29653" y="0"/>
                  </a:moveTo>
                  <a:lnTo>
                    <a:pt x="0" y="51757"/>
                  </a:lnTo>
                  <a:lnTo>
                    <a:pt x="20240" y="64584"/>
                  </a:lnTo>
                  <a:lnTo>
                    <a:pt x="29653" y="0"/>
                  </a:lnTo>
                  <a:close/>
                </a:path>
              </a:pathLst>
            </a:custGeom>
            <a:solidFill>
              <a:srgbClr val="E73B2B"/>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29" name="object 29"/>
            <p:cNvSpPr/>
            <p:nvPr/>
          </p:nvSpPr>
          <p:spPr>
            <a:xfrm>
              <a:off x="676335" y="10678365"/>
              <a:ext cx="69850" cy="55880"/>
            </a:xfrm>
            <a:custGeom>
              <a:avLst/>
              <a:gdLst/>
              <a:ahLst/>
              <a:cxnLst/>
              <a:rect l="l" t="t" r="r" b="b"/>
              <a:pathLst>
                <a:path w="69850" h="55879">
                  <a:moveTo>
                    <a:pt x="8114" y="0"/>
                  </a:moveTo>
                  <a:lnTo>
                    <a:pt x="0" y="55548"/>
                  </a:lnTo>
                  <a:lnTo>
                    <a:pt x="17905" y="55548"/>
                  </a:lnTo>
                  <a:lnTo>
                    <a:pt x="69453" y="22889"/>
                  </a:lnTo>
                  <a:lnTo>
                    <a:pt x="8114" y="0"/>
                  </a:lnTo>
                  <a:close/>
                </a:path>
              </a:pathLst>
            </a:custGeom>
            <a:solidFill>
              <a:srgbClr val="E50051"/>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30" name="object 30"/>
            <p:cNvSpPr/>
            <p:nvPr/>
          </p:nvSpPr>
          <p:spPr>
            <a:xfrm>
              <a:off x="955075" y="10329370"/>
              <a:ext cx="70485" cy="56515"/>
            </a:xfrm>
            <a:custGeom>
              <a:avLst/>
              <a:gdLst/>
              <a:ahLst/>
              <a:cxnLst/>
              <a:rect l="l" t="t" r="r" b="b"/>
              <a:pathLst>
                <a:path w="70484" h="56515">
                  <a:moveTo>
                    <a:pt x="70353" y="0"/>
                  </a:moveTo>
                  <a:lnTo>
                    <a:pt x="0" y="14250"/>
                  </a:lnTo>
                  <a:lnTo>
                    <a:pt x="53506" y="56459"/>
                  </a:lnTo>
                  <a:lnTo>
                    <a:pt x="70353" y="0"/>
                  </a:lnTo>
                  <a:close/>
                </a:path>
              </a:pathLst>
            </a:custGeom>
            <a:solidFill>
              <a:srgbClr val="D70926"/>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31" name="object 31"/>
            <p:cNvSpPr/>
            <p:nvPr/>
          </p:nvSpPr>
          <p:spPr>
            <a:xfrm>
              <a:off x="694235" y="10701253"/>
              <a:ext cx="139700" cy="33020"/>
            </a:xfrm>
            <a:custGeom>
              <a:avLst/>
              <a:gdLst/>
              <a:ahLst/>
              <a:cxnLst/>
              <a:rect l="l" t="t" r="r" b="b"/>
              <a:pathLst>
                <a:path w="139700" h="33020">
                  <a:moveTo>
                    <a:pt x="51558" y="0"/>
                  </a:moveTo>
                  <a:lnTo>
                    <a:pt x="0" y="32658"/>
                  </a:lnTo>
                  <a:lnTo>
                    <a:pt x="139126" y="32658"/>
                  </a:lnTo>
                  <a:lnTo>
                    <a:pt x="51558" y="0"/>
                  </a:lnTo>
                  <a:close/>
                </a:path>
              </a:pathLst>
            </a:custGeom>
            <a:solidFill>
              <a:srgbClr val="6F1231"/>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32" name="object 32"/>
            <p:cNvSpPr/>
            <p:nvPr/>
          </p:nvSpPr>
          <p:spPr>
            <a:xfrm>
              <a:off x="544490" y="10645114"/>
              <a:ext cx="140335" cy="88900"/>
            </a:xfrm>
            <a:custGeom>
              <a:avLst/>
              <a:gdLst/>
              <a:ahLst/>
              <a:cxnLst/>
              <a:rect l="l" t="t" r="r" b="b"/>
              <a:pathLst>
                <a:path w="140334" h="88900">
                  <a:moveTo>
                    <a:pt x="50836" y="0"/>
                  </a:moveTo>
                  <a:lnTo>
                    <a:pt x="0" y="88803"/>
                  </a:lnTo>
                  <a:lnTo>
                    <a:pt x="131849" y="88803"/>
                  </a:lnTo>
                  <a:lnTo>
                    <a:pt x="139964" y="33255"/>
                  </a:lnTo>
                  <a:lnTo>
                    <a:pt x="50836" y="0"/>
                  </a:lnTo>
                  <a:close/>
                </a:path>
              </a:pathLst>
            </a:custGeom>
            <a:solidFill>
              <a:srgbClr val="E94884"/>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33" name="object 33"/>
            <p:cNvSpPr/>
            <p:nvPr/>
          </p:nvSpPr>
          <p:spPr>
            <a:xfrm>
              <a:off x="595323" y="10476575"/>
              <a:ext cx="116839" cy="201930"/>
            </a:xfrm>
            <a:custGeom>
              <a:avLst/>
              <a:gdLst/>
              <a:ahLst/>
              <a:cxnLst/>
              <a:rect l="l" t="t" r="r" b="b"/>
              <a:pathLst>
                <a:path w="116840" h="201929">
                  <a:moveTo>
                    <a:pt x="96478" y="0"/>
                  </a:moveTo>
                  <a:lnTo>
                    <a:pt x="0" y="168539"/>
                  </a:lnTo>
                  <a:lnTo>
                    <a:pt x="89128" y="201784"/>
                  </a:lnTo>
                  <a:lnTo>
                    <a:pt x="116718" y="12816"/>
                  </a:lnTo>
                  <a:lnTo>
                    <a:pt x="96478" y="0"/>
                  </a:lnTo>
                  <a:close/>
                </a:path>
              </a:pathLst>
            </a:custGeom>
            <a:solidFill>
              <a:srgbClr val="E50051"/>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34" name="object 34"/>
            <p:cNvSpPr/>
            <p:nvPr/>
          </p:nvSpPr>
          <p:spPr>
            <a:xfrm>
              <a:off x="712042" y="10343616"/>
              <a:ext cx="296545" cy="262890"/>
            </a:xfrm>
            <a:custGeom>
              <a:avLst/>
              <a:gdLst/>
              <a:ahLst/>
              <a:cxnLst/>
              <a:rect l="l" t="t" r="r" b="b"/>
              <a:pathLst>
                <a:path w="296544" h="262890">
                  <a:moveTo>
                    <a:pt x="243039" y="0"/>
                  </a:moveTo>
                  <a:lnTo>
                    <a:pt x="31297" y="42982"/>
                  </a:lnTo>
                  <a:lnTo>
                    <a:pt x="9402" y="81191"/>
                  </a:lnTo>
                  <a:lnTo>
                    <a:pt x="0" y="145775"/>
                  </a:lnTo>
                  <a:lnTo>
                    <a:pt x="184182" y="262358"/>
                  </a:lnTo>
                  <a:lnTo>
                    <a:pt x="241866" y="225867"/>
                  </a:lnTo>
                  <a:lnTo>
                    <a:pt x="296545" y="42208"/>
                  </a:lnTo>
                  <a:lnTo>
                    <a:pt x="243039" y="0"/>
                  </a:lnTo>
                  <a:close/>
                </a:path>
              </a:pathLst>
            </a:custGeom>
            <a:solidFill>
              <a:srgbClr val="E62A32"/>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pic>
          <p:nvPicPr>
            <p:cNvPr id="35" name="object 35"/>
            <p:cNvPicPr/>
            <p:nvPr/>
          </p:nvPicPr>
          <p:blipFill>
            <a:blip r:embed="rId13" cstate="print"/>
            <a:stretch>
              <a:fillRect/>
            </a:stretch>
          </p:blipFill>
          <p:spPr>
            <a:xfrm>
              <a:off x="743344" y="10150314"/>
              <a:ext cx="406335" cy="318149"/>
            </a:xfrm>
            <a:prstGeom prst="rect">
              <a:avLst/>
            </a:prstGeom>
          </p:spPr>
        </p:pic>
      </p:grpSp>
      <p:pic>
        <p:nvPicPr>
          <p:cNvPr id="39" name="Afbeelding 38">
            <a:extLst>
              <a:ext uri="{FF2B5EF4-FFF2-40B4-BE49-F238E27FC236}">
                <a16:creationId xmlns:a16="http://schemas.microsoft.com/office/drawing/2014/main" id="{9BD84369-B8FC-7092-9B92-45E2AE781453}"/>
              </a:ext>
            </a:extLst>
          </p:cNvPr>
          <p:cNvPicPr>
            <a:picLocks noChangeAspect="1"/>
          </p:cNvPicPr>
          <p:nvPr/>
        </p:nvPicPr>
        <p:blipFill>
          <a:blip r:embed="rId14"/>
          <a:stretch>
            <a:fillRect/>
          </a:stretch>
        </p:blipFill>
        <p:spPr>
          <a:xfrm>
            <a:off x="193522" y="2372483"/>
            <a:ext cx="2296625" cy="1276759"/>
          </a:xfrm>
          <a:prstGeom prst="rect">
            <a:avLst/>
          </a:prstGeom>
        </p:spPr>
      </p:pic>
      <p:sp>
        <p:nvSpPr>
          <p:cNvPr id="42" name="Tekstvak 41">
            <a:extLst>
              <a:ext uri="{FF2B5EF4-FFF2-40B4-BE49-F238E27FC236}">
                <a16:creationId xmlns:a16="http://schemas.microsoft.com/office/drawing/2014/main" id="{225275F1-9433-C187-5112-19AD0A5615FE}"/>
              </a:ext>
            </a:extLst>
          </p:cNvPr>
          <p:cNvSpPr txBox="1"/>
          <p:nvPr/>
        </p:nvSpPr>
        <p:spPr>
          <a:xfrm>
            <a:off x="189335" y="3703599"/>
            <a:ext cx="6097248" cy="369332"/>
          </a:xfrm>
          <a:prstGeom prst="rect">
            <a:avLst/>
          </a:prstGeom>
          <a:noFill/>
        </p:spPr>
        <p:txBody>
          <a:bodyPr wrap="square">
            <a:spAutoFit/>
          </a:bodyPr>
          <a:lstStyle/>
          <a:p>
            <a:pPr marL="7701" defTabSz="554492" fontAlgn="auto">
              <a:spcBef>
                <a:spcPts val="1004"/>
              </a:spcBef>
              <a:spcAft>
                <a:spcPts val="0"/>
              </a:spcAft>
            </a:pPr>
            <a:r>
              <a:rPr lang="nl-BE" kern="0" spc="30">
                <a:solidFill>
                  <a:srgbClr val="262626"/>
                </a:solidFill>
                <a:latin typeface="Museo Sans 300"/>
                <a:cs typeface="Museo Sans 300"/>
              </a:rPr>
              <a:t>groenzoeker.be</a:t>
            </a:r>
            <a:endParaRPr lang="nl-BE" sz="1800" kern="0" spc="30">
              <a:solidFill>
                <a:srgbClr val="262626"/>
              </a:solidFill>
              <a:latin typeface="Museo Sans 300"/>
              <a:cs typeface="Museo Sans 300"/>
            </a:endParaRPr>
          </a:p>
        </p:txBody>
      </p:sp>
      <p:sp>
        <p:nvSpPr>
          <p:cNvPr id="36" name="TextBox 35">
            <a:extLst>
              <a:ext uri="{FF2B5EF4-FFF2-40B4-BE49-F238E27FC236}">
                <a16:creationId xmlns:a16="http://schemas.microsoft.com/office/drawing/2014/main" id="{6B07F2DC-609D-C1A0-68F6-3431DF6759DA}"/>
              </a:ext>
            </a:extLst>
          </p:cNvPr>
          <p:cNvSpPr txBox="1"/>
          <p:nvPr/>
        </p:nvSpPr>
        <p:spPr>
          <a:xfrm>
            <a:off x="649895" y="1557384"/>
            <a:ext cx="9350228"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solidFill>
                  <a:srgbClr val="262626"/>
                </a:solidFill>
                <a:latin typeface="Museo Sans 300"/>
              </a:rPr>
              <a:t>300</a:t>
            </a:r>
            <a:r>
              <a:rPr lang="en-US" sz="2400">
                <a:solidFill>
                  <a:srgbClr val="262626"/>
                </a:solidFill>
                <a:latin typeface="Museo Sans 300"/>
              </a:rPr>
              <a:t> = </a:t>
            </a:r>
            <a:r>
              <a:rPr lang="en-US" sz="2400" err="1">
                <a:solidFill>
                  <a:srgbClr val="262626"/>
                </a:solidFill>
                <a:latin typeface="Museo Sans 300"/>
              </a:rPr>
              <a:t>toegankelijk</a:t>
            </a:r>
            <a:r>
              <a:rPr lang="en-US" sz="2400">
                <a:solidFill>
                  <a:srgbClr val="262626"/>
                </a:solidFill>
                <a:latin typeface="Museo Sans 300"/>
              </a:rPr>
              <a:t> </a:t>
            </a:r>
            <a:r>
              <a:rPr lang="en-US" sz="2400" err="1">
                <a:solidFill>
                  <a:srgbClr val="262626"/>
                </a:solidFill>
                <a:latin typeface="Museo Sans 300"/>
              </a:rPr>
              <a:t>groen</a:t>
            </a:r>
            <a:r>
              <a:rPr lang="en-US" sz="2400">
                <a:solidFill>
                  <a:srgbClr val="262626"/>
                </a:solidFill>
                <a:latin typeface="Museo Sans 300"/>
              </a:rPr>
              <a:t> op 300m (&gt;0,5 ha) (in </a:t>
            </a:r>
            <a:r>
              <a:rPr lang="en-US" sz="2400" err="1">
                <a:solidFill>
                  <a:srgbClr val="262626"/>
                </a:solidFill>
                <a:latin typeface="Museo Sans 300"/>
              </a:rPr>
              <a:t>groen</a:t>
            </a:r>
            <a:r>
              <a:rPr lang="en-US" sz="2400">
                <a:solidFill>
                  <a:srgbClr val="262626"/>
                </a:solidFill>
                <a:latin typeface="Museo Sans 300"/>
              </a:rPr>
              <a:t> </a:t>
            </a:r>
            <a:r>
              <a:rPr lang="en-US" sz="2400" err="1">
                <a:solidFill>
                  <a:srgbClr val="262626"/>
                </a:solidFill>
                <a:latin typeface="Museo Sans 300"/>
              </a:rPr>
              <a:t>doen</a:t>
            </a:r>
            <a:r>
              <a:rPr lang="en-US" sz="2400">
                <a:solidFill>
                  <a:srgbClr val="262626"/>
                </a:solidFill>
                <a:latin typeface="Museo Sans 300"/>
              </a:rPr>
              <a:t>)</a:t>
            </a:r>
          </a:p>
        </p:txBody>
      </p:sp>
      <p:pic>
        <p:nvPicPr>
          <p:cNvPr id="44" name="Afbeelding 37">
            <a:extLst>
              <a:ext uri="{FF2B5EF4-FFF2-40B4-BE49-F238E27FC236}">
                <a16:creationId xmlns:a16="http://schemas.microsoft.com/office/drawing/2014/main" id="{FD973DF0-C60E-C4D0-A4C2-6C8506E32E04}"/>
              </a:ext>
            </a:extLst>
          </p:cNvPr>
          <p:cNvPicPr>
            <a:picLocks noChangeAspect="1"/>
          </p:cNvPicPr>
          <p:nvPr/>
        </p:nvPicPr>
        <p:blipFill>
          <a:blip r:embed="rId15"/>
          <a:stretch>
            <a:fillRect/>
          </a:stretch>
        </p:blipFill>
        <p:spPr>
          <a:xfrm>
            <a:off x="7045616" y="2090235"/>
            <a:ext cx="4733706" cy="4193306"/>
          </a:xfrm>
          <a:prstGeom prst="rect">
            <a:avLst/>
          </a:prstGeom>
        </p:spPr>
      </p:pic>
      <p:pic>
        <p:nvPicPr>
          <p:cNvPr id="3" name="Graphic 2" descr="Dubbeltikken met effen opvulling">
            <a:hlinkClick r:id="rId16"/>
            <a:extLst>
              <a:ext uri="{FF2B5EF4-FFF2-40B4-BE49-F238E27FC236}">
                <a16:creationId xmlns:a16="http://schemas.microsoft.com/office/drawing/2014/main" id="{87EFF6F7-7096-FA43-DFF0-C37495176815}"/>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rot="19318889">
            <a:off x="10871440" y="568920"/>
            <a:ext cx="557227" cy="557227"/>
          </a:xfrm>
          <a:prstGeom prst="rect">
            <a:avLst/>
          </a:prstGeom>
        </p:spPr>
      </p:pic>
      <p:sp>
        <p:nvSpPr>
          <p:cNvPr id="4" name="Tekstvak 3">
            <a:extLst>
              <a:ext uri="{FF2B5EF4-FFF2-40B4-BE49-F238E27FC236}">
                <a16:creationId xmlns:a16="http://schemas.microsoft.com/office/drawing/2014/main" id="{81F3CD35-EBAA-4CED-5323-B1743894A14B}"/>
              </a:ext>
            </a:extLst>
          </p:cNvPr>
          <p:cNvSpPr txBox="1"/>
          <p:nvPr/>
        </p:nvSpPr>
        <p:spPr>
          <a:xfrm>
            <a:off x="2560495" y="2085757"/>
            <a:ext cx="4449185" cy="4038030"/>
          </a:xfrm>
          <a:prstGeom prst="rect">
            <a:avLst/>
          </a:prstGeom>
          <a:solidFill>
            <a:schemeClr val="bg1"/>
          </a:solidFill>
        </p:spPr>
        <p:txBody>
          <a:bodyPr wrap="square" rtlCol="0">
            <a:spAutoFit/>
          </a:bodyPr>
          <a:lstStyle/>
          <a:p>
            <a:endParaRPr lang="nl-BE"/>
          </a:p>
        </p:txBody>
      </p:sp>
      <p:pic>
        <p:nvPicPr>
          <p:cNvPr id="37" name="Afbeelding 36">
            <a:extLst>
              <a:ext uri="{FF2B5EF4-FFF2-40B4-BE49-F238E27FC236}">
                <a16:creationId xmlns:a16="http://schemas.microsoft.com/office/drawing/2014/main" id="{122ECCDC-F86F-EBE5-48CD-562D1FEAF7BC}"/>
              </a:ext>
            </a:extLst>
          </p:cNvPr>
          <p:cNvPicPr>
            <a:picLocks noChangeAspect="1"/>
          </p:cNvPicPr>
          <p:nvPr/>
        </p:nvPicPr>
        <p:blipFill>
          <a:blip r:embed="rId19"/>
          <a:stretch>
            <a:fillRect/>
          </a:stretch>
        </p:blipFill>
        <p:spPr>
          <a:xfrm>
            <a:off x="2710491" y="2642341"/>
            <a:ext cx="1560945" cy="918755"/>
          </a:xfrm>
          <a:prstGeom prst="rect">
            <a:avLst/>
          </a:prstGeom>
        </p:spPr>
      </p:pic>
      <p:pic>
        <p:nvPicPr>
          <p:cNvPr id="38" name="Afbeelding 37">
            <a:extLst>
              <a:ext uri="{FF2B5EF4-FFF2-40B4-BE49-F238E27FC236}">
                <a16:creationId xmlns:a16="http://schemas.microsoft.com/office/drawing/2014/main" id="{C9D692B2-3296-D8D0-D552-64A0775252BA}"/>
              </a:ext>
            </a:extLst>
          </p:cNvPr>
          <p:cNvPicPr>
            <a:picLocks noChangeAspect="1"/>
          </p:cNvPicPr>
          <p:nvPr/>
        </p:nvPicPr>
        <p:blipFill>
          <a:blip r:embed="rId20"/>
          <a:stretch>
            <a:fillRect/>
          </a:stretch>
        </p:blipFill>
        <p:spPr>
          <a:xfrm>
            <a:off x="2710491" y="3561096"/>
            <a:ext cx="2136328" cy="1916122"/>
          </a:xfrm>
          <a:prstGeom prst="rect">
            <a:avLst/>
          </a:prstGeom>
        </p:spPr>
      </p:pic>
      <p:pic>
        <p:nvPicPr>
          <p:cNvPr id="40" name="Afbeelding 39">
            <a:extLst>
              <a:ext uri="{FF2B5EF4-FFF2-40B4-BE49-F238E27FC236}">
                <a16:creationId xmlns:a16="http://schemas.microsoft.com/office/drawing/2014/main" id="{4007D375-7F7D-DE3A-BB7C-4C8D1792676F}"/>
              </a:ext>
            </a:extLst>
          </p:cNvPr>
          <p:cNvPicPr>
            <a:picLocks noChangeAspect="1"/>
          </p:cNvPicPr>
          <p:nvPr/>
        </p:nvPicPr>
        <p:blipFill>
          <a:blip r:embed="rId21"/>
          <a:stretch>
            <a:fillRect/>
          </a:stretch>
        </p:blipFill>
        <p:spPr>
          <a:xfrm>
            <a:off x="4560995" y="2560552"/>
            <a:ext cx="1487482" cy="2004291"/>
          </a:xfrm>
          <a:prstGeom prst="rect">
            <a:avLst/>
          </a:prstGeom>
        </p:spPr>
      </p:pic>
      <p:pic>
        <p:nvPicPr>
          <p:cNvPr id="41" name="Afbeelding 40">
            <a:extLst>
              <a:ext uri="{FF2B5EF4-FFF2-40B4-BE49-F238E27FC236}">
                <a16:creationId xmlns:a16="http://schemas.microsoft.com/office/drawing/2014/main" id="{4BBC66A3-5B3C-74AE-8691-392B5A5540C7}"/>
              </a:ext>
            </a:extLst>
          </p:cNvPr>
          <p:cNvPicPr>
            <a:picLocks noChangeAspect="1"/>
          </p:cNvPicPr>
          <p:nvPr/>
        </p:nvPicPr>
        <p:blipFill>
          <a:blip r:embed="rId22"/>
          <a:stretch>
            <a:fillRect/>
          </a:stretch>
        </p:blipFill>
        <p:spPr>
          <a:xfrm>
            <a:off x="4579468" y="4524570"/>
            <a:ext cx="607604" cy="502092"/>
          </a:xfrm>
          <a:prstGeom prst="rect">
            <a:avLst/>
          </a:prstGeom>
        </p:spPr>
      </p:pic>
      <p:pic>
        <p:nvPicPr>
          <p:cNvPr id="43" name="Afbeelding 42">
            <a:extLst>
              <a:ext uri="{FF2B5EF4-FFF2-40B4-BE49-F238E27FC236}">
                <a16:creationId xmlns:a16="http://schemas.microsoft.com/office/drawing/2014/main" id="{4A7729E1-8527-FADB-2375-A4449FA4782B}"/>
              </a:ext>
            </a:extLst>
          </p:cNvPr>
          <p:cNvPicPr>
            <a:picLocks noChangeAspect="1"/>
          </p:cNvPicPr>
          <p:nvPr/>
        </p:nvPicPr>
        <p:blipFill>
          <a:blip r:embed="rId23"/>
          <a:stretch>
            <a:fillRect/>
          </a:stretch>
        </p:blipFill>
        <p:spPr>
          <a:xfrm>
            <a:off x="4642663" y="2220584"/>
            <a:ext cx="1487482" cy="439161"/>
          </a:xfrm>
          <a:prstGeom prst="rect">
            <a:avLst/>
          </a:prstGeom>
        </p:spPr>
      </p:pic>
      <p:pic>
        <p:nvPicPr>
          <p:cNvPr id="46" name="Afbeelding 45">
            <a:extLst>
              <a:ext uri="{FF2B5EF4-FFF2-40B4-BE49-F238E27FC236}">
                <a16:creationId xmlns:a16="http://schemas.microsoft.com/office/drawing/2014/main" id="{088CB988-3DE2-AE90-755C-9B1B2EDC8508}"/>
              </a:ext>
            </a:extLst>
          </p:cNvPr>
          <p:cNvPicPr>
            <a:picLocks noChangeAspect="1"/>
          </p:cNvPicPr>
          <p:nvPr/>
        </p:nvPicPr>
        <p:blipFill>
          <a:blip r:embed="rId24"/>
          <a:stretch>
            <a:fillRect/>
          </a:stretch>
        </p:blipFill>
        <p:spPr>
          <a:xfrm>
            <a:off x="2816826" y="2203669"/>
            <a:ext cx="1348273" cy="438672"/>
          </a:xfrm>
          <a:prstGeom prst="rect">
            <a:avLst/>
          </a:prstGeom>
        </p:spPr>
      </p:pic>
      <p:pic>
        <p:nvPicPr>
          <p:cNvPr id="47" name="Afbeelding 46">
            <a:extLst>
              <a:ext uri="{FF2B5EF4-FFF2-40B4-BE49-F238E27FC236}">
                <a16:creationId xmlns:a16="http://schemas.microsoft.com/office/drawing/2014/main" id="{62C56F50-7262-B245-C4C9-051A23653184}"/>
              </a:ext>
            </a:extLst>
          </p:cNvPr>
          <p:cNvPicPr>
            <a:picLocks noChangeAspect="1"/>
          </p:cNvPicPr>
          <p:nvPr/>
        </p:nvPicPr>
        <p:blipFill>
          <a:blip r:embed="rId25"/>
          <a:stretch>
            <a:fillRect/>
          </a:stretch>
        </p:blipFill>
        <p:spPr>
          <a:xfrm>
            <a:off x="4581367" y="5032854"/>
            <a:ext cx="1548778" cy="990925"/>
          </a:xfrm>
          <a:prstGeom prst="rect">
            <a:avLst/>
          </a:prstGeom>
        </p:spPr>
      </p:pic>
    </p:spTree>
    <p:extLst>
      <p:ext uri="{BB962C8B-B14F-4D97-AF65-F5344CB8AC3E}">
        <p14:creationId xmlns:p14="http://schemas.microsoft.com/office/powerpoint/2010/main" val="28598343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428" y="5673412"/>
            <a:ext cx="12191144" cy="1184459"/>
            <a:chOff x="0" y="9355874"/>
            <a:chExt cx="20104100" cy="1953260"/>
          </a:xfrm>
        </p:grpSpPr>
        <p:sp>
          <p:nvSpPr>
            <p:cNvPr id="4" name="object 4"/>
            <p:cNvSpPr/>
            <p:nvPr/>
          </p:nvSpPr>
          <p:spPr>
            <a:xfrm>
              <a:off x="0" y="9355874"/>
              <a:ext cx="20104100" cy="1953260"/>
            </a:xfrm>
            <a:custGeom>
              <a:avLst/>
              <a:gdLst/>
              <a:ahLst/>
              <a:cxnLst/>
              <a:rect l="l" t="t" r="r" b="b"/>
              <a:pathLst>
                <a:path w="20104100" h="1953259">
                  <a:moveTo>
                    <a:pt x="0" y="0"/>
                  </a:moveTo>
                  <a:lnTo>
                    <a:pt x="0" y="1952681"/>
                  </a:lnTo>
                  <a:lnTo>
                    <a:pt x="20104100" y="1952681"/>
                  </a:lnTo>
                  <a:lnTo>
                    <a:pt x="20104100" y="1084015"/>
                  </a:lnTo>
                  <a:lnTo>
                    <a:pt x="0" y="0"/>
                  </a:lnTo>
                  <a:close/>
                </a:path>
              </a:pathLst>
            </a:custGeom>
            <a:solidFill>
              <a:srgbClr val="FFFFFF"/>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Interstate" pitchFamily="2" charset="0"/>
                <a:ea typeface="+mn-ea"/>
                <a:cs typeface="+mn-cs"/>
              </a:endParaRPr>
            </a:p>
          </p:txBody>
        </p:sp>
        <p:pic>
          <p:nvPicPr>
            <p:cNvPr id="5" name="object 5"/>
            <p:cNvPicPr/>
            <p:nvPr/>
          </p:nvPicPr>
          <p:blipFill>
            <a:blip r:embed="rId4" cstate="print"/>
            <a:stretch>
              <a:fillRect/>
            </a:stretch>
          </p:blipFill>
          <p:spPr>
            <a:xfrm>
              <a:off x="1505250" y="10227988"/>
              <a:ext cx="154225" cy="219427"/>
            </a:xfrm>
            <a:prstGeom prst="rect">
              <a:avLst/>
            </a:prstGeom>
          </p:spPr>
        </p:pic>
        <p:pic>
          <p:nvPicPr>
            <p:cNvPr id="6" name="object 6"/>
            <p:cNvPicPr/>
            <p:nvPr/>
          </p:nvPicPr>
          <p:blipFill>
            <a:blip r:embed="rId5" cstate="print"/>
            <a:stretch>
              <a:fillRect/>
            </a:stretch>
          </p:blipFill>
          <p:spPr>
            <a:xfrm>
              <a:off x="1682349" y="10227998"/>
              <a:ext cx="493150" cy="223125"/>
            </a:xfrm>
            <a:prstGeom prst="rect">
              <a:avLst/>
            </a:prstGeom>
          </p:spPr>
        </p:pic>
        <p:pic>
          <p:nvPicPr>
            <p:cNvPr id="7" name="object 7"/>
            <p:cNvPicPr/>
            <p:nvPr/>
          </p:nvPicPr>
          <p:blipFill>
            <a:blip r:embed="rId6" cstate="print"/>
            <a:stretch>
              <a:fillRect/>
            </a:stretch>
          </p:blipFill>
          <p:spPr>
            <a:xfrm>
              <a:off x="2212080" y="10286101"/>
              <a:ext cx="148330" cy="161314"/>
            </a:xfrm>
            <a:prstGeom prst="rect">
              <a:avLst/>
            </a:prstGeom>
          </p:spPr>
        </p:pic>
        <p:pic>
          <p:nvPicPr>
            <p:cNvPr id="8" name="object 8"/>
            <p:cNvPicPr/>
            <p:nvPr/>
          </p:nvPicPr>
          <p:blipFill>
            <a:blip r:embed="rId7" cstate="print"/>
            <a:stretch>
              <a:fillRect/>
            </a:stretch>
          </p:blipFill>
          <p:spPr>
            <a:xfrm>
              <a:off x="2386686" y="10286103"/>
              <a:ext cx="148676" cy="165021"/>
            </a:xfrm>
            <a:prstGeom prst="rect">
              <a:avLst/>
            </a:prstGeom>
          </p:spPr>
        </p:pic>
        <p:sp>
          <p:nvSpPr>
            <p:cNvPr id="9" name="object 9"/>
            <p:cNvSpPr/>
            <p:nvPr/>
          </p:nvSpPr>
          <p:spPr>
            <a:xfrm>
              <a:off x="2558160" y="10227998"/>
              <a:ext cx="39370" cy="219710"/>
            </a:xfrm>
            <a:custGeom>
              <a:avLst/>
              <a:gdLst/>
              <a:ahLst/>
              <a:cxnLst/>
              <a:rect l="l" t="t" r="r" b="b"/>
              <a:pathLst>
                <a:path w="39369" h="219709">
                  <a:moveTo>
                    <a:pt x="34606" y="61809"/>
                  </a:moveTo>
                  <a:lnTo>
                    <a:pt x="4314" y="61809"/>
                  </a:lnTo>
                  <a:lnTo>
                    <a:pt x="0" y="66448"/>
                  </a:lnTo>
                  <a:lnTo>
                    <a:pt x="0" y="215082"/>
                  </a:lnTo>
                  <a:lnTo>
                    <a:pt x="4314" y="219417"/>
                  </a:lnTo>
                  <a:lnTo>
                    <a:pt x="34606" y="219417"/>
                  </a:lnTo>
                  <a:lnTo>
                    <a:pt x="38930" y="215082"/>
                  </a:lnTo>
                  <a:lnTo>
                    <a:pt x="38930" y="66448"/>
                  </a:lnTo>
                  <a:lnTo>
                    <a:pt x="34606" y="61809"/>
                  </a:lnTo>
                  <a:close/>
                </a:path>
                <a:path w="39369" h="219709">
                  <a:moveTo>
                    <a:pt x="34606" y="0"/>
                  </a:moveTo>
                  <a:lnTo>
                    <a:pt x="4314" y="0"/>
                  </a:lnTo>
                  <a:lnTo>
                    <a:pt x="0" y="4628"/>
                  </a:lnTo>
                  <a:lnTo>
                    <a:pt x="0" y="30585"/>
                  </a:lnTo>
                  <a:lnTo>
                    <a:pt x="4314" y="34909"/>
                  </a:lnTo>
                  <a:lnTo>
                    <a:pt x="34606" y="34909"/>
                  </a:lnTo>
                  <a:lnTo>
                    <a:pt x="39234" y="30585"/>
                  </a:lnTo>
                  <a:lnTo>
                    <a:pt x="39234" y="4628"/>
                  </a:lnTo>
                  <a:lnTo>
                    <a:pt x="34606" y="0"/>
                  </a:lnTo>
                  <a:close/>
                </a:path>
              </a:pathLst>
            </a:custGeom>
            <a:solidFill>
              <a:srgbClr val="4F1C27"/>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Interstate" pitchFamily="2" charset="0"/>
                <a:ea typeface="+mn-ea"/>
                <a:cs typeface="+mn-cs"/>
              </a:endParaRPr>
            </a:p>
          </p:txBody>
        </p:sp>
        <p:pic>
          <p:nvPicPr>
            <p:cNvPr id="10" name="object 10"/>
            <p:cNvPicPr/>
            <p:nvPr/>
          </p:nvPicPr>
          <p:blipFill>
            <a:blip r:embed="rId8" cstate="print"/>
            <a:stretch>
              <a:fillRect/>
            </a:stretch>
          </p:blipFill>
          <p:spPr>
            <a:xfrm>
              <a:off x="2624987" y="10286103"/>
              <a:ext cx="149880" cy="165021"/>
            </a:xfrm>
            <a:prstGeom prst="rect">
              <a:avLst/>
            </a:prstGeom>
          </p:spPr>
        </p:pic>
        <p:pic>
          <p:nvPicPr>
            <p:cNvPr id="11" name="object 11"/>
            <p:cNvPicPr/>
            <p:nvPr/>
          </p:nvPicPr>
          <p:blipFill>
            <a:blip r:embed="rId9" cstate="print"/>
            <a:stretch>
              <a:fillRect/>
            </a:stretch>
          </p:blipFill>
          <p:spPr>
            <a:xfrm>
              <a:off x="1481785" y="10515363"/>
              <a:ext cx="192214" cy="219417"/>
            </a:xfrm>
            <a:prstGeom prst="rect">
              <a:avLst/>
            </a:prstGeom>
          </p:spPr>
        </p:pic>
        <p:pic>
          <p:nvPicPr>
            <p:cNvPr id="12" name="object 12"/>
            <p:cNvPicPr/>
            <p:nvPr/>
          </p:nvPicPr>
          <p:blipFill>
            <a:blip r:embed="rId10" cstate="print"/>
            <a:stretch>
              <a:fillRect/>
            </a:stretch>
          </p:blipFill>
          <p:spPr>
            <a:xfrm>
              <a:off x="1695208" y="10573480"/>
              <a:ext cx="148288" cy="161303"/>
            </a:xfrm>
            <a:prstGeom prst="rect">
              <a:avLst/>
            </a:prstGeom>
          </p:spPr>
        </p:pic>
        <p:sp>
          <p:nvSpPr>
            <p:cNvPr id="13" name="object 13"/>
            <p:cNvSpPr/>
            <p:nvPr/>
          </p:nvSpPr>
          <p:spPr>
            <a:xfrm>
              <a:off x="1862963" y="10534224"/>
              <a:ext cx="511175" cy="204470"/>
            </a:xfrm>
            <a:custGeom>
              <a:avLst/>
              <a:gdLst/>
              <a:ahLst/>
              <a:cxnLst/>
              <a:rect l="l" t="t" r="r" b="b"/>
              <a:pathLst>
                <a:path w="511175" h="204470">
                  <a:moveTo>
                    <a:pt x="98577" y="170891"/>
                  </a:moveTo>
                  <a:lnTo>
                    <a:pt x="95186" y="167817"/>
                  </a:lnTo>
                  <a:lnTo>
                    <a:pt x="85636" y="166878"/>
                  </a:lnTo>
                  <a:lnTo>
                    <a:pt x="77101" y="165074"/>
                  </a:lnTo>
                  <a:lnTo>
                    <a:pt x="68884" y="160553"/>
                  </a:lnTo>
                  <a:lnTo>
                    <a:pt x="62712" y="151853"/>
                  </a:lnTo>
                  <a:lnTo>
                    <a:pt x="60274" y="137528"/>
                  </a:lnTo>
                  <a:lnTo>
                    <a:pt x="60274" y="76327"/>
                  </a:lnTo>
                  <a:lnTo>
                    <a:pt x="91465" y="76327"/>
                  </a:lnTo>
                  <a:lnTo>
                    <a:pt x="96113" y="72021"/>
                  </a:lnTo>
                  <a:lnTo>
                    <a:pt x="96113" y="49758"/>
                  </a:lnTo>
                  <a:lnTo>
                    <a:pt x="91465" y="45123"/>
                  </a:lnTo>
                  <a:lnTo>
                    <a:pt x="60274" y="45123"/>
                  </a:lnTo>
                  <a:lnTo>
                    <a:pt x="60274" y="4635"/>
                  </a:lnTo>
                  <a:lnTo>
                    <a:pt x="55626" y="0"/>
                  </a:lnTo>
                  <a:lnTo>
                    <a:pt x="26581" y="0"/>
                  </a:lnTo>
                  <a:lnTo>
                    <a:pt x="21920" y="4635"/>
                  </a:lnTo>
                  <a:lnTo>
                    <a:pt x="21920" y="45123"/>
                  </a:lnTo>
                  <a:lnTo>
                    <a:pt x="4330" y="45123"/>
                  </a:lnTo>
                  <a:lnTo>
                    <a:pt x="0" y="49758"/>
                  </a:lnTo>
                  <a:lnTo>
                    <a:pt x="0" y="72021"/>
                  </a:lnTo>
                  <a:lnTo>
                    <a:pt x="4330" y="76327"/>
                  </a:lnTo>
                  <a:lnTo>
                    <a:pt x="21005" y="76327"/>
                  </a:lnTo>
                  <a:lnTo>
                    <a:pt x="21005" y="144322"/>
                  </a:lnTo>
                  <a:lnTo>
                    <a:pt x="26657" y="171348"/>
                  </a:lnTo>
                  <a:lnTo>
                    <a:pt x="41211" y="189217"/>
                  </a:lnTo>
                  <a:lnTo>
                    <a:pt x="61036" y="199072"/>
                  </a:lnTo>
                  <a:lnTo>
                    <a:pt x="82499" y="202107"/>
                  </a:lnTo>
                  <a:lnTo>
                    <a:pt x="93332" y="202107"/>
                  </a:lnTo>
                  <a:lnTo>
                    <a:pt x="98577" y="198399"/>
                  </a:lnTo>
                  <a:lnTo>
                    <a:pt x="98577" y="170891"/>
                  </a:lnTo>
                  <a:close/>
                </a:path>
                <a:path w="511175" h="204470">
                  <a:moveTo>
                    <a:pt x="351853" y="48831"/>
                  </a:moveTo>
                  <a:lnTo>
                    <a:pt x="347853" y="42964"/>
                  </a:lnTo>
                  <a:lnTo>
                    <a:pt x="316623" y="42964"/>
                  </a:lnTo>
                  <a:lnTo>
                    <a:pt x="312013" y="46672"/>
                  </a:lnTo>
                  <a:lnTo>
                    <a:pt x="310134" y="54381"/>
                  </a:lnTo>
                  <a:lnTo>
                    <a:pt x="285102" y="146494"/>
                  </a:lnTo>
                  <a:lnTo>
                    <a:pt x="282943" y="154825"/>
                  </a:lnTo>
                  <a:lnTo>
                    <a:pt x="281698" y="163182"/>
                  </a:lnTo>
                  <a:lnTo>
                    <a:pt x="281076" y="163182"/>
                  </a:lnTo>
                  <a:lnTo>
                    <a:pt x="280162" y="154825"/>
                  </a:lnTo>
                  <a:lnTo>
                    <a:pt x="277698" y="146494"/>
                  </a:lnTo>
                  <a:lnTo>
                    <a:pt x="262610" y="93637"/>
                  </a:lnTo>
                  <a:lnTo>
                    <a:pt x="251409" y="54381"/>
                  </a:lnTo>
                  <a:lnTo>
                    <a:pt x="249555" y="46990"/>
                  </a:lnTo>
                  <a:lnTo>
                    <a:pt x="244906" y="43268"/>
                  </a:lnTo>
                  <a:lnTo>
                    <a:pt x="217728" y="43268"/>
                  </a:lnTo>
                  <a:lnTo>
                    <a:pt x="212788" y="46990"/>
                  </a:lnTo>
                  <a:lnTo>
                    <a:pt x="211239" y="54381"/>
                  </a:lnTo>
                  <a:lnTo>
                    <a:pt x="184645" y="146494"/>
                  </a:lnTo>
                  <a:lnTo>
                    <a:pt x="182511" y="154825"/>
                  </a:lnTo>
                  <a:lnTo>
                    <a:pt x="181254" y="163182"/>
                  </a:lnTo>
                  <a:lnTo>
                    <a:pt x="180657" y="163182"/>
                  </a:lnTo>
                  <a:lnTo>
                    <a:pt x="179400" y="154825"/>
                  </a:lnTo>
                  <a:lnTo>
                    <a:pt x="177546" y="146494"/>
                  </a:lnTo>
                  <a:lnTo>
                    <a:pt x="152196" y="54381"/>
                  </a:lnTo>
                  <a:lnTo>
                    <a:pt x="150723" y="46990"/>
                  </a:lnTo>
                  <a:lnTo>
                    <a:pt x="150660" y="46672"/>
                  </a:lnTo>
                  <a:lnTo>
                    <a:pt x="146011" y="42964"/>
                  </a:lnTo>
                  <a:lnTo>
                    <a:pt x="114490" y="42964"/>
                  </a:lnTo>
                  <a:lnTo>
                    <a:pt x="110185" y="48831"/>
                  </a:lnTo>
                  <a:lnTo>
                    <a:pt x="112649" y="57480"/>
                  </a:lnTo>
                  <a:lnTo>
                    <a:pt x="153314" y="189445"/>
                  </a:lnTo>
                  <a:lnTo>
                    <a:pt x="155524" y="196850"/>
                  </a:lnTo>
                  <a:lnTo>
                    <a:pt x="155613" y="197154"/>
                  </a:lnTo>
                  <a:lnTo>
                    <a:pt x="160248" y="200571"/>
                  </a:lnTo>
                  <a:lnTo>
                    <a:pt x="196710" y="200571"/>
                  </a:lnTo>
                  <a:lnTo>
                    <a:pt x="201345" y="196850"/>
                  </a:lnTo>
                  <a:lnTo>
                    <a:pt x="203123" y="189788"/>
                  </a:lnTo>
                  <a:lnTo>
                    <a:pt x="203200" y="189445"/>
                  </a:lnTo>
                  <a:lnTo>
                    <a:pt x="211137" y="163182"/>
                  </a:lnTo>
                  <a:lnTo>
                    <a:pt x="226999" y="110629"/>
                  </a:lnTo>
                  <a:lnTo>
                    <a:pt x="229489" y="102298"/>
                  </a:lnTo>
                  <a:lnTo>
                    <a:pt x="231025" y="93637"/>
                  </a:lnTo>
                  <a:lnTo>
                    <a:pt x="231635" y="93637"/>
                  </a:lnTo>
                  <a:lnTo>
                    <a:pt x="232892" y="102298"/>
                  </a:lnTo>
                  <a:lnTo>
                    <a:pt x="235318" y="110629"/>
                  </a:lnTo>
                  <a:lnTo>
                    <a:pt x="259143" y="189445"/>
                  </a:lnTo>
                  <a:lnTo>
                    <a:pt x="260997" y="196850"/>
                  </a:lnTo>
                  <a:lnTo>
                    <a:pt x="265938" y="200571"/>
                  </a:lnTo>
                  <a:lnTo>
                    <a:pt x="301802" y="200571"/>
                  </a:lnTo>
                  <a:lnTo>
                    <a:pt x="306743" y="197154"/>
                  </a:lnTo>
                  <a:lnTo>
                    <a:pt x="308902" y="189788"/>
                  </a:lnTo>
                  <a:lnTo>
                    <a:pt x="317042" y="163182"/>
                  </a:lnTo>
                  <a:lnTo>
                    <a:pt x="349364" y="57480"/>
                  </a:lnTo>
                  <a:lnTo>
                    <a:pt x="351853" y="48831"/>
                  </a:lnTo>
                  <a:close/>
                </a:path>
                <a:path w="511175" h="204470">
                  <a:moveTo>
                    <a:pt x="511035" y="114350"/>
                  </a:moveTo>
                  <a:lnTo>
                    <a:pt x="497662" y="68922"/>
                  </a:lnTo>
                  <a:lnTo>
                    <a:pt x="472135" y="45707"/>
                  </a:lnTo>
                  <a:lnTo>
                    <a:pt x="472135" y="103822"/>
                  </a:lnTo>
                  <a:lnTo>
                    <a:pt x="402272" y="103822"/>
                  </a:lnTo>
                  <a:lnTo>
                    <a:pt x="406933" y="89509"/>
                  </a:lnTo>
                  <a:lnTo>
                    <a:pt x="415124" y="78498"/>
                  </a:lnTo>
                  <a:lnTo>
                    <a:pt x="426389" y="71424"/>
                  </a:lnTo>
                  <a:lnTo>
                    <a:pt x="440296" y="68922"/>
                  </a:lnTo>
                  <a:lnTo>
                    <a:pt x="452742" y="71285"/>
                  </a:lnTo>
                  <a:lnTo>
                    <a:pt x="462699" y="78143"/>
                  </a:lnTo>
                  <a:lnTo>
                    <a:pt x="469404" y="89115"/>
                  </a:lnTo>
                  <a:lnTo>
                    <a:pt x="472135" y="103822"/>
                  </a:lnTo>
                  <a:lnTo>
                    <a:pt x="472135" y="45707"/>
                  </a:lnTo>
                  <a:lnTo>
                    <a:pt x="471017" y="44907"/>
                  </a:lnTo>
                  <a:lnTo>
                    <a:pt x="441210" y="39255"/>
                  </a:lnTo>
                  <a:lnTo>
                    <a:pt x="408762" y="45326"/>
                  </a:lnTo>
                  <a:lnTo>
                    <a:pt x="383451" y="62318"/>
                  </a:lnTo>
                  <a:lnTo>
                    <a:pt x="367017" y="88392"/>
                  </a:lnTo>
                  <a:lnTo>
                    <a:pt x="361264" y="121158"/>
                  </a:lnTo>
                  <a:lnTo>
                    <a:pt x="361162" y="121754"/>
                  </a:lnTo>
                  <a:lnTo>
                    <a:pt x="367042" y="153555"/>
                  </a:lnTo>
                  <a:lnTo>
                    <a:pt x="383921" y="179832"/>
                  </a:lnTo>
                  <a:lnTo>
                    <a:pt x="410578" y="197700"/>
                  </a:lnTo>
                  <a:lnTo>
                    <a:pt x="445858" y="204292"/>
                  </a:lnTo>
                  <a:lnTo>
                    <a:pt x="463207" y="202742"/>
                  </a:lnTo>
                  <a:lnTo>
                    <a:pt x="499313" y="188531"/>
                  </a:lnTo>
                  <a:lnTo>
                    <a:pt x="507339" y="178320"/>
                  </a:lnTo>
                  <a:lnTo>
                    <a:pt x="503631" y="171208"/>
                  </a:lnTo>
                  <a:lnTo>
                    <a:pt x="503440" y="170903"/>
                  </a:lnTo>
                  <a:lnTo>
                    <a:pt x="499922" y="165036"/>
                  </a:lnTo>
                  <a:lnTo>
                    <a:pt x="495909" y="157949"/>
                  </a:lnTo>
                  <a:lnTo>
                    <a:pt x="490347" y="156997"/>
                  </a:lnTo>
                  <a:lnTo>
                    <a:pt x="482638" y="160705"/>
                  </a:lnTo>
                  <a:lnTo>
                    <a:pt x="476224" y="164249"/>
                  </a:lnTo>
                  <a:lnTo>
                    <a:pt x="468287" y="167538"/>
                  </a:lnTo>
                  <a:lnTo>
                    <a:pt x="459016" y="169951"/>
                  </a:lnTo>
                  <a:lnTo>
                    <a:pt x="448627" y="170903"/>
                  </a:lnTo>
                  <a:lnTo>
                    <a:pt x="431546" y="168135"/>
                  </a:lnTo>
                  <a:lnTo>
                    <a:pt x="416979" y="159931"/>
                  </a:lnTo>
                  <a:lnTo>
                    <a:pt x="406425" y="146392"/>
                  </a:lnTo>
                  <a:lnTo>
                    <a:pt x="401320" y="127647"/>
                  </a:lnTo>
                  <a:lnTo>
                    <a:pt x="505206" y="127647"/>
                  </a:lnTo>
                  <a:lnTo>
                    <a:pt x="511035" y="121158"/>
                  </a:lnTo>
                  <a:lnTo>
                    <a:pt x="511035" y="114350"/>
                  </a:lnTo>
                  <a:close/>
                </a:path>
              </a:pathLst>
            </a:custGeom>
            <a:solidFill>
              <a:srgbClr val="4F1C27"/>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Interstate" pitchFamily="2" charset="0"/>
                <a:ea typeface="+mn-ea"/>
                <a:cs typeface="+mn-cs"/>
              </a:endParaRPr>
            </a:p>
          </p:txBody>
        </p:sp>
        <p:pic>
          <p:nvPicPr>
            <p:cNvPr id="14" name="object 14"/>
            <p:cNvPicPr/>
            <p:nvPr/>
          </p:nvPicPr>
          <p:blipFill>
            <a:blip r:embed="rId11" cstate="print"/>
            <a:stretch>
              <a:fillRect/>
            </a:stretch>
          </p:blipFill>
          <p:spPr>
            <a:xfrm>
              <a:off x="2402083" y="10573480"/>
              <a:ext cx="270027" cy="223134"/>
            </a:xfrm>
            <a:prstGeom prst="rect">
              <a:avLst/>
            </a:prstGeom>
          </p:spPr>
        </p:pic>
        <p:pic>
          <p:nvPicPr>
            <p:cNvPr id="15" name="object 15"/>
            <p:cNvPicPr/>
            <p:nvPr/>
          </p:nvPicPr>
          <p:blipFill>
            <a:blip r:embed="rId12" cstate="print"/>
            <a:stretch>
              <a:fillRect/>
            </a:stretch>
          </p:blipFill>
          <p:spPr>
            <a:xfrm>
              <a:off x="2691961" y="10573477"/>
              <a:ext cx="149880" cy="165031"/>
            </a:xfrm>
            <a:prstGeom prst="rect">
              <a:avLst/>
            </a:prstGeom>
          </p:spPr>
        </p:pic>
        <p:pic>
          <p:nvPicPr>
            <p:cNvPr id="16" name="object 16"/>
            <p:cNvPicPr/>
            <p:nvPr/>
          </p:nvPicPr>
          <p:blipFill>
            <a:blip r:embed="rId13" cstate="print"/>
            <a:stretch>
              <a:fillRect/>
            </a:stretch>
          </p:blipFill>
          <p:spPr>
            <a:xfrm>
              <a:off x="2869901" y="10573480"/>
              <a:ext cx="148341" cy="161303"/>
            </a:xfrm>
            <a:prstGeom prst="rect">
              <a:avLst/>
            </a:prstGeom>
          </p:spPr>
        </p:pic>
        <p:sp>
          <p:nvSpPr>
            <p:cNvPr id="17" name="object 17"/>
            <p:cNvSpPr/>
            <p:nvPr/>
          </p:nvSpPr>
          <p:spPr>
            <a:xfrm>
              <a:off x="745792" y="10605976"/>
              <a:ext cx="189865" cy="128270"/>
            </a:xfrm>
            <a:custGeom>
              <a:avLst/>
              <a:gdLst/>
              <a:ahLst/>
              <a:cxnLst/>
              <a:rect l="l" t="t" r="r" b="b"/>
              <a:pathLst>
                <a:path w="189865" h="128270">
                  <a:moveTo>
                    <a:pt x="150435" y="0"/>
                  </a:moveTo>
                  <a:lnTo>
                    <a:pt x="0" y="95274"/>
                  </a:lnTo>
                  <a:lnTo>
                    <a:pt x="87568" y="127933"/>
                  </a:lnTo>
                  <a:lnTo>
                    <a:pt x="159115" y="127933"/>
                  </a:lnTo>
                  <a:lnTo>
                    <a:pt x="189795" y="24899"/>
                  </a:lnTo>
                  <a:lnTo>
                    <a:pt x="150435" y="0"/>
                  </a:lnTo>
                  <a:close/>
                </a:path>
              </a:pathLst>
            </a:custGeom>
            <a:solidFill>
              <a:srgbClr val="880B3D"/>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Interstate" pitchFamily="2" charset="0"/>
                <a:ea typeface="+mn-ea"/>
                <a:cs typeface="+mn-cs"/>
              </a:endParaRPr>
            </a:p>
          </p:txBody>
        </p:sp>
        <p:sp>
          <p:nvSpPr>
            <p:cNvPr id="18" name="object 18"/>
            <p:cNvSpPr/>
            <p:nvPr/>
          </p:nvSpPr>
          <p:spPr>
            <a:xfrm>
              <a:off x="896226" y="10569484"/>
              <a:ext cx="57785" cy="61594"/>
            </a:xfrm>
            <a:custGeom>
              <a:avLst/>
              <a:gdLst/>
              <a:ahLst/>
              <a:cxnLst/>
              <a:rect l="l" t="t" r="r" b="b"/>
              <a:pathLst>
                <a:path w="57784" h="61595">
                  <a:moveTo>
                    <a:pt x="57684" y="0"/>
                  </a:moveTo>
                  <a:lnTo>
                    <a:pt x="0" y="36491"/>
                  </a:lnTo>
                  <a:lnTo>
                    <a:pt x="39360" y="61390"/>
                  </a:lnTo>
                  <a:lnTo>
                    <a:pt x="57684" y="0"/>
                  </a:lnTo>
                  <a:close/>
                </a:path>
              </a:pathLst>
            </a:custGeom>
            <a:solidFill>
              <a:srgbClr val="CC0935"/>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Interstate" pitchFamily="2" charset="0"/>
                <a:ea typeface="+mn-ea"/>
                <a:cs typeface="+mn-cs"/>
              </a:endParaRPr>
            </a:p>
          </p:txBody>
        </p:sp>
        <p:sp>
          <p:nvSpPr>
            <p:cNvPr id="19" name="object 19"/>
            <p:cNvSpPr/>
            <p:nvPr/>
          </p:nvSpPr>
          <p:spPr>
            <a:xfrm>
              <a:off x="1113368" y="10445468"/>
              <a:ext cx="90805" cy="94615"/>
            </a:xfrm>
            <a:custGeom>
              <a:avLst/>
              <a:gdLst/>
              <a:ahLst/>
              <a:cxnLst/>
              <a:rect l="l" t="t" r="r" b="b"/>
              <a:pathLst>
                <a:path w="90805" h="94615">
                  <a:moveTo>
                    <a:pt x="36313" y="0"/>
                  </a:moveTo>
                  <a:lnTo>
                    <a:pt x="0" y="22994"/>
                  </a:lnTo>
                  <a:lnTo>
                    <a:pt x="90196" y="94112"/>
                  </a:lnTo>
                  <a:lnTo>
                    <a:pt x="36313" y="0"/>
                  </a:lnTo>
                  <a:close/>
                </a:path>
              </a:pathLst>
            </a:custGeom>
            <a:solidFill>
              <a:srgbClr val="A41023"/>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Interstate" pitchFamily="2" charset="0"/>
                <a:ea typeface="+mn-ea"/>
                <a:cs typeface="+mn-cs"/>
              </a:endParaRPr>
            </a:p>
          </p:txBody>
        </p:sp>
        <p:sp>
          <p:nvSpPr>
            <p:cNvPr id="20" name="object 20"/>
            <p:cNvSpPr/>
            <p:nvPr/>
          </p:nvSpPr>
          <p:spPr>
            <a:xfrm>
              <a:off x="684450" y="10489397"/>
              <a:ext cx="212090" cy="212090"/>
            </a:xfrm>
            <a:custGeom>
              <a:avLst/>
              <a:gdLst/>
              <a:ahLst/>
              <a:cxnLst/>
              <a:rect l="l" t="t" r="r" b="b"/>
              <a:pathLst>
                <a:path w="212090" h="212090">
                  <a:moveTo>
                    <a:pt x="27590" y="0"/>
                  </a:moveTo>
                  <a:lnTo>
                    <a:pt x="0" y="188968"/>
                  </a:lnTo>
                  <a:lnTo>
                    <a:pt x="61338" y="211857"/>
                  </a:lnTo>
                  <a:lnTo>
                    <a:pt x="211773" y="116582"/>
                  </a:lnTo>
                  <a:lnTo>
                    <a:pt x="27590" y="0"/>
                  </a:lnTo>
                  <a:close/>
                </a:path>
              </a:pathLst>
            </a:custGeom>
            <a:solidFill>
              <a:srgbClr val="B90845"/>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Interstate" pitchFamily="2" charset="0"/>
                <a:ea typeface="+mn-ea"/>
                <a:cs typeface="+mn-cs"/>
              </a:endParaRPr>
            </a:p>
          </p:txBody>
        </p:sp>
        <p:sp>
          <p:nvSpPr>
            <p:cNvPr id="21" name="object 21"/>
            <p:cNvSpPr/>
            <p:nvPr/>
          </p:nvSpPr>
          <p:spPr>
            <a:xfrm>
              <a:off x="859352" y="10061167"/>
              <a:ext cx="121920" cy="123189"/>
            </a:xfrm>
            <a:custGeom>
              <a:avLst/>
              <a:gdLst/>
              <a:ahLst/>
              <a:cxnLst/>
              <a:rect l="l" t="t" r="r" b="b"/>
              <a:pathLst>
                <a:path w="121919" h="123190">
                  <a:moveTo>
                    <a:pt x="70301" y="0"/>
                  </a:moveTo>
                  <a:lnTo>
                    <a:pt x="0" y="122781"/>
                  </a:lnTo>
                  <a:lnTo>
                    <a:pt x="121336" y="89138"/>
                  </a:lnTo>
                  <a:lnTo>
                    <a:pt x="70301" y="0"/>
                  </a:lnTo>
                  <a:close/>
                </a:path>
              </a:pathLst>
            </a:custGeom>
            <a:solidFill>
              <a:srgbClr val="EE7203"/>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Interstate" pitchFamily="2" charset="0"/>
                <a:ea typeface="+mn-ea"/>
                <a:cs typeface="+mn-cs"/>
              </a:endParaRPr>
            </a:p>
          </p:txBody>
        </p:sp>
        <p:sp>
          <p:nvSpPr>
            <p:cNvPr id="22" name="object 22"/>
            <p:cNvSpPr/>
            <p:nvPr/>
          </p:nvSpPr>
          <p:spPr>
            <a:xfrm>
              <a:off x="1170973" y="10614784"/>
              <a:ext cx="144145" cy="119380"/>
            </a:xfrm>
            <a:custGeom>
              <a:avLst/>
              <a:gdLst/>
              <a:ahLst/>
              <a:cxnLst/>
              <a:rect l="l" t="t" r="r" b="b"/>
              <a:pathLst>
                <a:path w="144144" h="119379">
                  <a:moveTo>
                    <a:pt x="75641" y="0"/>
                  </a:moveTo>
                  <a:lnTo>
                    <a:pt x="0" y="119127"/>
                  </a:lnTo>
                  <a:lnTo>
                    <a:pt x="143859" y="119127"/>
                  </a:lnTo>
                  <a:lnTo>
                    <a:pt x="75641" y="0"/>
                  </a:lnTo>
                  <a:close/>
                </a:path>
              </a:pathLst>
            </a:custGeom>
            <a:solidFill>
              <a:srgbClr val="8F0A26"/>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Interstate" pitchFamily="2" charset="0"/>
                <a:ea typeface="+mn-ea"/>
                <a:cs typeface="+mn-cs"/>
              </a:endParaRPr>
            </a:p>
          </p:txBody>
        </p:sp>
        <p:sp>
          <p:nvSpPr>
            <p:cNvPr id="23" name="object 23"/>
            <p:cNvSpPr/>
            <p:nvPr/>
          </p:nvSpPr>
          <p:spPr>
            <a:xfrm>
              <a:off x="935591" y="10468465"/>
              <a:ext cx="311150" cy="266065"/>
            </a:xfrm>
            <a:custGeom>
              <a:avLst/>
              <a:gdLst/>
              <a:ahLst/>
              <a:cxnLst/>
              <a:rect l="l" t="t" r="r" b="b"/>
              <a:pathLst>
                <a:path w="311150" h="266065">
                  <a:moveTo>
                    <a:pt x="177774" y="0"/>
                  </a:moveTo>
                  <a:lnTo>
                    <a:pt x="18313" y="101012"/>
                  </a:lnTo>
                  <a:lnTo>
                    <a:pt x="0" y="162413"/>
                  </a:lnTo>
                  <a:lnTo>
                    <a:pt x="162738" y="265447"/>
                  </a:lnTo>
                  <a:lnTo>
                    <a:pt x="235385" y="265447"/>
                  </a:lnTo>
                  <a:lnTo>
                    <a:pt x="311016" y="146320"/>
                  </a:lnTo>
                  <a:lnTo>
                    <a:pt x="267970" y="71118"/>
                  </a:lnTo>
                  <a:lnTo>
                    <a:pt x="177774" y="0"/>
                  </a:lnTo>
                  <a:close/>
                </a:path>
              </a:pathLst>
            </a:custGeom>
            <a:solidFill>
              <a:srgbClr val="AE1122"/>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Interstate" pitchFamily="2" charset="0"/>
                <a:ea typeface="+mn-ea"/>
                <a:cs typeface="+mn-cs"/>
              </a:endParaRPr>
            </a:p>
          </p:txBody>
        </p:sp>
        <p:sp>
          <p:nvSpPr>
            <p:cNvPr id="24" name="object 24"/>
            <p:cNvSpPr/>
            <p:nvPr/>
          </p:nvSpPr>
          <p:spPr>
            <a:xfrm>
              <a:off x="904907" y="10630878"/>
              <a:ext cx="193675" cy="103505"/>
            </a:xfrm>
            <a:custGeom>
              <a:avLst/>
              <a:gdLst/>
              <a:ahLst/>
              <a:cxnLst/>
              <a:rect l="l" t="t" r="r" b="b"/>
              <a:pathLst>
                <a:path w="193675" h="103504">
                  <a:moveTo>
                    <a:pt x="30679" y="0"/>
                  </a:moveTo>
                  <a:lnTo>
                    <a:pt x="0" y="103033"/>
                  </a:lnTo>
                  <a:lnTo>
                    <a:pt x="193428" y="103033"/>
                  </a:lnTo>
                  <a:lnTo>
                    <a:pt x="30679" y="0"/>
                  </a:lnTo>
                  <a:close/>
                </a:path>
              </a:pathLst>
            </a:custGeom>
            <a:solidFill>
              <a:srgbClr val="CC0935"/>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Interstate" pitchFamily="2" charset="0"/>
                <a:ea typeface="+mn-ea"/>
                <a:cs typeface="+mn-cs"/>
              </a:endParaRPr>
            </a:p>
          </p:txBody>
        </p:sp>
        <p:sp>
          <p:nvSpPr>
            <p:cNvPr id="25" name="object 25"/>
            <p:cNvSpPr/>
            <p:nvPr/>
          </p:nvSpPr>
          <p:spPr>
            <a:xfrm>
              <a:off x="953911" y="10385830"/>
              <a:ext cx="160020" cy="184150"/>
            </a:xfrm>
            <a:custGeom>
              <a:avLst/>
              <a:gdLst/>
              <a:ahLst/>
              <a:cxnLst/>
              <a:rect l="l" t="t" r="r" b="b"/>
              <a:pathLst>
                <a:path w="160019" h="184150">
                  <a:moveTo>
                    <a:pt x="54678" y="0"/>
                  </a:moveTo>
                  <a:lnTo>
                    <a:pt x="0" y="183648"/>
                  </a:lnTo>
                  <a:lnTo>
                    <a:pt x="159461" y="82636"/>
                  </a:lnTo>
                  <a:lnTo>
                    <a:pt x="54678" y="0"/>
                  </a:lnTo>
                  <a:close/>
                </a:path>
              </a:pathLst>
            </a:custGeom>
            <a:solidFill>
              <a:srgbClr val="D70926"/>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Interstate" pitchFamily="2" charset="0"/>
                <a:ea typeface="+mn-ea"/>
                <a:cs typeface="+mn-cs"/>
              </a:endParaRPr>
            </a:p>
          </p:txBody>
        </p:sp>
        <p:sp>
          <p:nvSpPr>
            <p:cNvPr id="26" name="object 26"/>
            <p:cNvSpPr/>
            <p:nvPr/>
          </p:nvSpPr>
          <p:spPr>
            <a:xfrm>
              <a:off x="691797" y="10424811"/>
              <a:ext cx="29845" cy="64769"/>
            </a:xfrm>
            <a:custGeom>
              <a:avLst/>
              <a:gdLst/>
              <a:ahLst/>
              <a:cxnLst/>
              <a:rect l="l" t="t" r="r" b="b"/>
              <a:pathLst>
                <a:path w="29845" h="64770">
                  <a:moveTo>
                    <a:pt x="29653" y="0"/>
                  </a:moveTo>
                  <a:lnTo>
                    <a:pt x="0" y="51757"/>
                  </a:lnTo>
                  <a:lnTo>
                    <a:pt x="20240" y="64584"/>
                  </a:lnTo>
                  <a:lnTo>
                    <a:pt x="29653" y="0"/>
                  </a:lnTo>
                  <a:close/>
                </a:path>
              </a:pathLst>
            </a:custGeom>
            <a:solidFill>
              <a:srgbClr val="E73B2B"/>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Interstate" pitchFamily="2" charset="0"/>
                <a:ea typeface="+mn-ea"/>
                <a:cs typeface="+mn-cs"/>
              </a:endParaRPr>
            </a:p>
          </p:txBody>
        </p:sp>
        <p:sp>
          <p:nvSpPr>
            <p:cNvPr id="27" name="object 27"/>
            <p:cNvSpPr/>
            <p:nvPr/>
          </p:nvSpPr>
          <p:spPr>
            <a:xfrm>
              <a:off x="676335" y="10678365"/>
              <a:ext cx="69850" cy="55880"/>
            </a:xfrm>
            <a:custGeom>
              <a:avLst/>
              <a:gdLst/>
              <a:ahLst/>
              <a:cxnLst/>
              <a:rect l="l" t="t" r="r" b="b"/>
              <a:pathLst>
                <a:path w="69850" h="55879">
                  <a:moveTo>
                    <a:pt x="8114" y="0"/>
                  </a:moveTo>
                  <a:lnTo>
                    <a:pt x="0" y="55548"/>
                  </a:lnTo>
                  <a:lnTo>
                    <a:pt x="17905" y="55548"/>
                  </a:lnTo>
                  <a:lnTo>
                    <a:pt x="69453" y="22889"/>
                  </a:lnTo>
                  <a:lnTo>
                    <a:pt x="8114" y="0"/>
                  </a:lnTo>
                  <a:close/>
                </a:path>
              </a:pathLst>
            </a:custGeom>
            <a:solidFill>
              <a:srgbClr val="E50051"/>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Interstate" pitchFamily="2" charset="0"/>
                <a:ea typeface="+mn-ea"/>
                <a:cs typeface="+mn-cs"/>
              </a:endParaRPr>
            </a:p>
          </p:txBody>
        </p:sp>
        <p:sp>
          <p:nvSpPr>
            <p:cNvPr id="28" name="object 28"/>
            <p:cNvSpPr/>
            <p:nvPr/>
          </p:nvSpPr>
          <p:spPr>
            <a:xfrm>
              <a:off x="955075" y="10329370"/>
              <a:ext cx="70485" cy="56515"/>
            </a:xfrm>
            <a:custGeom>
              <a:avLst/>
              <a:gdLst/>
              <a:ahLst/>
              <a:cxnLst/>
              <a:rect l="l" t="t" r="r" b="b"/>
              <a:pathLst>
                <a:path w="70484" h="56515">
                  <a:moveTo>
                    <a:pt x="70353" y="0"/>
                  </a:moveTo>
                  <a:lnTo>
                    <a:pt x="0" y="14250"/>
                  </a:lnTo>
                  <a:lnTo>
                    <a:pt x="53506" y="56459"/>
                  </a:lnTo>
                  <a:lnTo>
                    <a:pt x="70353" y="0"/>
                  </a:lnTo>
                  <a:close/>
                </a:path>
              </a:pathLst>
            </a:custGeom>
            <a:solidFill>
              <a:srgbClr val="D70926"/>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Interstate" pitchFamily="2" charset="0"/>
                <a:ea typeface="+mn-ea"/>
                <a:cs typeface="+mn-cs"/>
              </a:endParaRPr>
            </a:p>
          </p:txBody>
        </p:sp>
        <p:sp>
          <p:nvSpPr>
            <p:cNvPr id="29" name="object 29"/>
            <p:cNvSpPr/>
            <p:nvPr/>
          </p:nvSpPr>
          <p:spPr>
            <a:xfrm>
              <a:off x="694235" y="10701253"/>
              <a:ext cx="139700" cy="33020"/>
            </a:xfrm>
            <a:custGeom>
              <a:avLst/>
              <a:gdLst/>
              <a:ahLst/>
              <a:cxnLst/>
              <a:rect l="l" t="t" r="r" b="b"/>
              <a:pathLst>
                <a:path w="139700" h="33020">
                  <a:moveTo>
                    <a:pt x="51558" y="0"/>
                  </a:moveTo>
                  <a:lnTo>
                    <a:pt x="0" y="32658"/>
                  </a:lnTo>
                  <a:lnTo>
                    <a:pt x="139126" y="32658"/>
                  </a:lnTo>
                  <a:lnTo>
                    <a:pt x="51558" y="0"/>
                  </a:lnTo>
                  <a:close/>
                </a:path>
              </a:pathLst>
            </a:custGeom>
            <a:solidFill>
              <a:srgbClr val="6F1231"/>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Interstate" pitchFamily="2" charset="0"/>
                <a:ea typeface="+mn-ea"/>
                <a:cs typeface="+mn-cs"/>
              </a:endParaRPr>
            </a:p>
          </p:txBody>
        </p:sp>
        <p:sp>
          <p:nvSpPr>
            <p:cNvPr id="30" name="object 30"/>
            <p:cNvSpPr/>
            <p:nvPr/>
          </p:nvSpPr>
          <p:spPr>
            <a:xfrm>
              <a:off x="544490" y="10645114"/>
              <a:ext cx="140335" cy="88900"/>
            </a:xfrm>
            <a:custGeom>
              <a:avLst/>
              <a:gdLst/>
              <a:ahLst/>
              <a:cxnLst/>
              <a:rect l="l" t="t" r="r" b="b"/>
              <a:pathLst>
                <a:path w="140334" h="88900">
                  <a:moveTo>
                    <a:pt x="50836" y="0"/>
                  </a:moveTo>
                  <a:lnTo>
                    <a:pt x="0" y="88803"/>
                  </a:lnTo>
                  <a:lnTo>
                    <a:pt x="131849" y="88803"/>
                  </a:lnTo>
                  <a:lnTo>
                    <a:pt x="139964" y="33255"/>
                  </a:lnTo>
                  <a:lnTo>
                    <a:pt x="50836" y="0"/>
                  </a:lnTo>
                  <a:close/>
                </a:path>
              </a:pathLst>
            </a:custGeom>
            <a:solidFill>
              <a:srgbClr val="E94884"/>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Interstate" pitchFamily="2" charset="0"/>
                <a:ea typeface="+mn-ea"/>
                <a:cs typeface="+mn-cs"/>
              </a:endParaRPr>
            </a:p>
          </p:txBody>
        </p:sp>
        <p:sp>
          <p:nvSpPr>
            <p:cNvPr id="31" name="object 31"/>
            <p:cNvSpPr/>
            <p:nvPr/>
          </p:nvSpPr>
          <p:spPr>
            <a:xfrm>
              <a:off x="595323" y="10476575"/>
              <a:ext cx="116839" cy="201930"/>
            </a:xfrm>
            <a:custGeom>
              <a:avLst/>
              <a:gdLst/>
              <a:ahLst/>
              <a:cxnLst/>
              <a:rect l="l" t="t" r="r" b="b"/>
              <a:pathLst>
                <a:path w="116840" h="201929">
                  <a:moveTo>
                    <a:pt x="96478" y="0"/>
                  </a:moveTo>
                  <a:lnTo>
                    <a:pt x="0" y="168539"/>
                  </a:lnTo>
                  <a:lnTo>
                    <a:pt x="89128" y="201784"/>
                  </a:lnTo>
                  <a:lnTo>
                    <a:pt x="116718" y="12816"/>
                  </a:lnTo>
                  <a:lnTo>
                    <a:pt x="96478" y="0"/>
                  </a:lnTo>
                  <a:close/>
                </a:path>
              </a:pathLst>
            </a:custGeom>
            <a:solidFill>
              <a:srgbClr val="E50051"/>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Interstate" pitchFamily="2" charset="0"/>
                <a:ea typeface="+mn-ea"/>
                <a:cs typeface="+mn-cs"/>
              </a:endParaRPr>
            </a:p>
          </p:txBody>
        </p:sp>
        <p:sp>
          <p:nvSpPr>
            <p:cNvPr id="32" name="object 32"/>
            <p:cNvSpPr/>
            <p:nvPr/>
          </p:nvSpPr>
          <p:spPr>
            <a:xfrm>
              <a:off x="712042" y="10343615"/>
              <a:ext cx="296545" cy="262890"/>
            </a:xfrm>
            <a:custGeom>
              <a:avLst/>
              <a:gdLst/>
              <a:ahLst/>
              <a:cxnLst/>
              <a:rect l="l" t="t" r="r" b="b"/>
              <a:pathLst>
                <a:path w="296544" h="262890">
                  <a:moveTo>
                    <a:pt x="243039" y="0"/>
                  </a:moveTo>
                  <a:lnTo>
                    <a:pt x="31297" y="42982"/>
                  </a:lnTo>
                  <a:lnTo>
                    <a:pt x="9402" y="81191"/>
                  </a:lnTo>
                  <a:lnTo>
                    <a:pt x="0" y="145775"/>
                  </a:lnTo>
                  <a:lnTo>
                    <a:pt x="184182" y="262358"/>
                  </a:lnTo>
                  <a:lnTo>
                    <a:pt x="241866" y="225867"/>
                  </a:lnTo>
                  <a:lnTo>
                    <a:pt x="296545" y="42208"/>
                  </a:lnTo>
                  <a:lnTo>
                    <a:pt x="243039" y="0"/>
                  </a:lnTo>
                  <a:close/>
                </a:path>
              </a:pathLst>
            </a:custGeom>
            <a:solidFill>
              <a:srgbClr val="E62A32"/>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Interstate" pitchFamily="2" charset="0"/>
                <a:ea typeface="+mn-ea"/>
                <a:cs typeface="+mn-cs"/>
              </a:endParaRPr>
            </a:p>
          </p:txBody>
        </p:sp>
        <p:pic>
          <p:nvPicPr>
            <p:cNvPr id="33" name="object 33"/>
            <p:cNvPicPr/>
            <p:nvPr/>
          </p:nvPicPr>
          <p:blipFill>
            <a:blip r:embed="rId14" cstate="print"/>
            <a:stretch>
              <a:fillRect/>
            </a:stretch>
          </p:blipFill>
          <p:spPr>
            <a:xfrm>
              <a:off x="743344" y="10150313"/>
              <a:ext cx="406335" cy="318149"/>
            </a:xfrm>
            <a:prstGeom prst="rect">
              <a:avLst/>
            </a:prstGeom>
          </p:spPr>
        </p:pic>
      </p:grpSp>
      <p:sp>
        <p:nvSpPr>
          <p:cNvPr id="35" name="object 2">
            <a:extLst>
              <a:ext uri="{FF2B5EF4-FFF2-40B4-BE49-F238E27FC236}">
                <a16:creationId xmlns:a16="http://schemas.microsoft.com/office/drawing/2014/main" id="{53FDAAED-7826-D9FB-7D7B-B64F69B2CA99}"/>
              </a:ext>
            </a:extLst>
          </p:cNvPr>
          <p:cNvSpPr txBox="1">
            <a:spLocks/>
          </p:cNvSpPr>
          <p:nvPr/>
        </p:nvSpPr>
        <p:spPr>
          <a:xfrm>
            <a:off x="710508" y="310921"/>
            <a:ext cx="11156390" cy="649977"/>
          </a:xfrm>
          <a:prstGeom prst="rect">
            <a:avLst/>
          </a:prstGeom>
        </p:spPr>
        <p:txBody>
          <a:bodyPr vert="horz" wrap="square" lIns="0" tIns="125531" rIns="0" bIns="0" rtlCol="0" anchor="t">
            <a:spAutoFit/>
          </a:bodyPr>
          <a:lstStyle>
            <a:lvl1pPr>
              <a:defRPr>
                <a:latin typeface="+mj-lt"/>
                <a:ea typeface="+mj-ea"/>
                <a:cs typeface="+mj-cs"/>
              </a:defRPr>
            </a:lvl1pPr>
          </a:lstStyle>
          <a:p>
            <a:pPr marL="7620" fontAlgn="auto">
              <a:spcBef>
                <a:spcPts val="988"/>
              </a:spcBef>
              <a:spcAft>
                <a:spcPts val="0"/>
              </a:spcAft>
            </a:pPr>
            <a:r>
              <a:rPr lang="nl-BE" sz="3400" b="1" kern="0">
                <a:solidFill>
                  <a:srgbClr val="870D27"/>
                </a:solidFill>
                <a:latin typeface="Museo 700"/>
                <a:cs typeface="Museo Sans 300"/>
              </a:rPr>
              <a:t>Het belang van een natuurnetwerk</a:t>
            </a:r>
            <a:endParaRPr lang="nl-BE" sz="3400" b="1" kern="0">
              <a:solidFill>
                <a:srgbClr val="262626"/>
              </a:solidFill>
              <a:latin typeface="Museo Sans 300"/>
              <a:cs typeface="Museo Sans 300"/>
            </a:endParaRPr>
          </a:p>
        </p:txBody>
      </p:sp>
      <p:pic>
        <p:nvPicPr>
          <p:cNvPr id="3" name="Onlinemedia 5" title="#debioloog:'Soorten sterven massaal én in sneltempo uit' | klimaatraad 6">
            <a:hlinkClick r:id="" action="ppaction://media"/>
            <a:extLst>
              <a:ext uri="{FF2B5EF4-FFF2-40B4-BE49-F238E27FC236}">
                <a16:creationId xmlns:a16="http://schemas.microsoft.com/office/drawing/2014/main" id="{89BED1F1-B01D-0E87-ED42-F21D549E287F}"/>
              </a:ext>
            </a:extLst>
          </p:cNvPr>
          <p:cNvPicPr>
            <a:picLocks noRot="1" noChangeAspect="1"/>
          </p:cNvPicPr>
          <p:nvPr>
            <a:videoFile r:link="rId1"/>
          </p:nvPr>
        </p:nvPicPr>
        <p:blipFill>
          <a:blip r:embed="rId15"/>
          <a:stretch>
            <a:fillRect/>
          </a:stretch>
        </p:blipFill>
        <p:spPr>
          <a:xfrm>
            <a:off x="2839778" y="1232079"/>
            <a:ext cx="9163305" cy="5177267"/>
          </a:xfrm>
          <a:prstGeom prst="rect">
            <a:avLst/>
          </a:prstGeom>
        </p:spPr>
      </p:pic>
    </p:spTree>
    <p:extLst>
      <p:ext uri="{BB962C8B-B14F-4D97-AF65-F5344CB8AC3E}">
        <p14:creationId xmlns:p14="http://schemas.microsoft.com/office/powerpoint/2010/main" val="966695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sz="half" idx="2"/>
          </p:nvPr>
        </p:nvSpPr>
        <p:spPr>
          <a:xfrm>
            <a:off x="650850" y="757546"/>
            <a:ext cx="10351930" cy="522333"/>
          </a:xfrm>
          <a:prstGeom prst="rect">
            <a:avLst/>
          </a:prstGeom>
        </p:spPr>
        <p:txBody>
          <a:bodyPr vert="horz" wrap="square" lIns="0" tIns="6931" rIns="0" bIns="0" rtlCol="0" anchor="t">
            <a:spAutoFit/>
          </a:bodyPr>
          <a:lstStyle/>
          <a:p>
            <a:pPr marL="7620" marR="2540">
              <a:lnSpc>
                <a:spcPct val="100699"/>
              </a:lnSpc>
              <a:spcBef>
                <a:spcPts val="55"/>
              </a:spcBef>
            </a:pPr>
            <a:r>
              <a:rPr lang="nl-BE" sz="3400"/>
              <a:t>Ontharding</a:t>
            </a:r>
            <a:endParaRPr lang="en-US" spc="-12"/>
          </a:p>
        </p:txBody>
      </p:sp>
      <p:grpSp>
        <p:nvGrpSpPr>
          <p:cNvPr id="5" name="object 5"/>
          <p:cNvGrpSpPr/>
          <p:nvPr/>
        </p:nvGrpSpPr>
        <p:grpSpPr>
          <a:xfrm>
            <a:off x="428" y="5673410"/>
            <a:ext cx="12191144" cy="1184459"/>
            <a:chOff x="0" y="9355874"/>
            <a:chExt cx="20104100" cy="1953260"/>
          </a:xfrm>
        </p:grpSpPr>
        <p:sp>
          <p:nvSpPr>
            <p:cNvPr id="6" name="object 6"/>
            <p:cNvSpPr/>
            <p:nvPr/>
          </p:nvSpPr>
          <p:spPr>
            <a:xfrm>
              <a:off x="0" y="9355874"/>
              <a:ext cx="20104100" cy="1953260"/>
            </a:xfrm>
            <a:custGeom>
              <a:avLst/>
              <a:gdLst/>
              <a:ahLst/>
              <a:cxnLst/>
              <a:rect l="l" t="t" r="r" b="b"/>
              <a:pathLst>
                <a:path w="20104100" h="1953259">
                  <a:moveTo>
                    <a:pt x="0" y="0"/>
                  </a:moveTo>
                  <a:lnTo>
                    <a:pt x="0" y="1952681"/>
                  </a:lnTo>
                  <a:lnTo>
                    <a:pt x="20104100" y="1952681"/>
                  </a:lnTo>
                  <a:lnTo>
                    <a:pt x="20104100" y="1084015"/>
                  </a:lnTo>
                  <a:lnTo>
                    <a:pt x="0" y="0"/>
                  </a:lnTo>
                  <a:close/>
                </a:path>
              </a:pathLst>
            </a:custGeom>
            <a:solidFill>
              <a:srgbClr val="FFFFFF"/>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pic>
          <p:nvPicPr>
            <p:cNvPr id="7" name="object 7"/>
            <p:cNvPicPr/>
            <p:nvPr/>
          </p:nvPicPr>
          <p:blipFill>
            <a:blip r:embed="rId3" cstate="print"/>
            <a:stretch>
              <a:fillRect/>
            </a:stretch>
          </p:blipFill>
          <p:spPr>
            <a:xfrm>
              <a:off x="1505250" y="10227988"/>
              <a:ext cx="154225" cy="219427"/>
            </a:xfrm>
            <a:prstGeom prst="rect">
              <a:avLst/>
            </a:prstGeom>
          </p:spPr>
        </p:pic>
        <p:pic>
          <p:nvPicPr>
            <p:cNvPr id="8" name="object 8"/>
            <p:cNvPicPr/>
            <p:nvPr/>
          </p:nvPicPr>
          <p:blipFill>
            <a:blip r:embed="rId4" cstate="print"/>
            <a:stretch>
              <a:fillRect/>
            </a:stretch>
          </p:blipFill>
          <p:spPr>
            <a:xfrm>
              <a:off x="1682349" y="10227998"/>
              <a:ext cx="493150" cy="223125"/>
            </a:xfrm>
            <a:prstGeom prst="rect">
              <a:avLst/>
            </a:prstGeom>
          </p:spPr>
        </p:pic>
        <p:pic>
          <p:nvPicPr>
            <p:cNvPr id="9" name="object 9"/>
            <p:cNvPicPr/>
            <p:nvPr/>
          </p:nvPicPr>
          <p:blipFill>
            <a:blip r:embed="rId5" cstate="print"/>
            <a:stretch>
              <a:fillRect/>
            </a:stretch>
          </p:blipFill>
          <p:spPr>
            <a:xfrm>
              <a:off x="2212080" y="10286101"/>
              <a:ext cx="148330" cy="161314"/>
            </a:xfrm>
            <a:prstGeom prst="rect">
              <a:avLst/>
            </a:prstGeom>
          </p:spPr>
        </p:pic>
        <p:pic>
          <p:nvPicPr>
            <p:cNvPr id="10" name="object 10"/>
            <p:cNvPicPr/>
            <p:nvPr/>
          </p:nvPicPr>
          <p:blipFill>
            <a:blip r:embed="rId6" cstate="print"/>
            <a:stretch>
              <a:fillRect/>
            </a:stretch>
          </p:blipFill>
          <p:spPr>
            <a:xfrm>
              <a:off x="2386686" y="10286103"/>
              <a:ext cx="148676" cy="165021"/>
            </a:xfrm>
            <a:prstGeom prst="rect">
              <a:avLst/>
            </a:prstGeom>
          </p:spPr>
        </p:pic>
        <p:sp>
          <p:nvSpPr>
            <p:cNvPr id="11" name="object 11"/>
            <p:cNvSpPr/>
            <p:nvPr/>
          </p:nvSpPr>
          <p:spPr>
            <a:xfrm>
              <a:off x="2558160" y="10227998"/>
              <a:ext cx="39370" cy="219710"/>
            </a:xfrm>
            <a:custGeom>
              <a:avLst/>
              <a:gdLst/>
              <a:ahLst/>
              <a:cxnLst/>
              <a:rect l="l" t="t" r="r" b="b"/>
              <a:pathLst>
                <a:path w="39369" h="219709">
                  <a:moveTo>
                    <a:pt x="34606" y="61809"/>
                  </a:moveTo>
                  <a:lnTo>
                    <a:pt x="4314" y="61809"/>
                  </a:lnTo>
                  <a:lnTo>
                    <a:pt x="0" y="66448"/>
                  </a:lnTo>
                  <a:lnTo>
                    <a:pt x="0" y="215082"/>
                  </a:lnTo>
                  <a:lnTo>
                    <a:pt x="4314" y="219417"/>
                  </a:lnTo>
                  <a:lnTo>
                    <a:pt x="34606" y="219417"/>
                  </a:lnTo>
                  <a:lnTo>
                    <a:pt x="38930" y="215082"/>
                  </a:lnTo>
                  <a:lnTo>
                    <a:pt x="38930" y="66448"/>
                  </a:lnTo>
                  <a:lnTo>
                    <a:pt x="34606" y="61809"/>
                  </a:lnTo>
                  <a:close/>
                </a:path>
                <a:path w="39369" h="219709">
                  <a:moveTo>
                    <a:pt x="34606" y="0"/>
                  </a:moveTo>
                  <a:lnTo>
                    <a:pt x="4314" y="0"/>
                  </a:lnTo>
                  <a:lnTo>
                    <a:pt x="0" y="4628"/>
                  </a:lnTo>
                  <a:lnTo>
                    <a:pt x="0" y="30585"/>
                  </a:lnTo>
                  <a:lnTo>
                    <a:pt x="4314" y="34909"/>
                  </a:lnTo>
                  <a:lnTo>
                    <a:pt x="34606" y="34909"/>
                  </a:lnTo>
                  <a:lnTo>
                    <a:pt x="39234" y="30585"/>
                  </a:lnTo>
                  <a:lnTo>
                    <a:pt x="39234" y="4628"/>
                  </a:lnTo>
                  <a:lnTo>
                    <a:pt x="34606" y="0"/>
                  </a:lnTo>
                  <a:close/>
                </a:path>
              </a:pathLst>
            </a:custGeom>
            <a:solidFill>
              <a:srgbClr val="4F1C27"/>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pic>
          <p:nvPicPr>
            <p:cNvPr id="12" name="object 12"/>
            <p:cNvPicPr/>
            <p:nvPr/>
          </p:nvPicPr>
          <p:blipFill>
            <a:blip r:embed="rId7" cstate="print"/>
            <a:stretch>
              <a:fillRect/>
            </a:stretch>
          </p:blipFill>
          <p:spPr>
            <a:xfrm>
              <a:off x="2624987" y="10286103"/>
              <a:ext cx="149880" cy="165021"/>
            </a:xfrm>
            <a:prstGeom prst="rect">
              <a:avLst/>
            </a:prstGeom>
          </p:spPr>
        </p:pic>
        <p:pic>
          <p:nvPicPr>
            <p:cNvPr id="13" name="object 13"/>
            <p:cNvPicPr/>
            <p:nvPr/>
          </p:nvPicPr>
          <p:blipFill>
            <a:blip r:embed="rId8" cstate="print"/>
            <a:stretch>
              <a:fillRect/>
            </a:stretch>
          </p:blipFill>
          <p:spPr>
            <a:xfrm>
              <a:off x="1481785" y="10515363"/>
              <a:ext cx="192214" cy="219417"/>
            </a:xfrm>
            <a:prstGeom prst="rect">
              <a:avLst/>
            </a:prstGeom>
          </p:spPr>
        </p:pic>
        <p:pic>
          <p:nvPicPr>
            <p:cNvPr id="14" name="object 14"/>
            <p:cNvPicPr/>
            <p:nvPr/>
          </p:nvPicPr>
          <p:blipFill>
            <a:blip r:embed="rId9" cstate="print"/>
            <a:stretch>
              <a:fillRect/>
            </a:stretch>
          </p:blipFill>
          <p:spPr>
            <a:xfrm>
              <a:off x="1695208" y="10573480"/>
              <a:ext cx="148288" cy="161303"/>
            </a:xfrm>
            <a:prstGeom prst="rect">
              <a:avLst/>
            </a:prstGeom>
          </p:spPr>
        </p:pic>
        <p:sp>
          <p:nvSpPr>
            <p:cNvPr id="15" name="object 15"/>
            <p:cNvSpPr/>
            <p:nvPr/>
          </p:nvSpPr>
          <p:spPr>
            <a:xfrm>
              <a:off x="1862963" y="10534224"/>
              <a:ext cx="511175" cy="204470"/>
            </a:xfrm>
            <a:custGeom>
              <a:avLst/>
              <a:gdLst/>
              <a:ahLst/>
              <a:cxnLst/>
              <a:rect l="l" t="t" r="r" b="b"/>
              <a:pathLst>
                <a:path w="511175" h="204470">
                  <a:moveTo>
                    <a:pt x="98577" y="170891"/>
                  </a:moveTo>
                  <a:lnTo>
                    <a:pt x="95186" y="167817"/>
                  </a:lnTo>
                  <a:lnTo>
                    <a:pt x="85636" y="166878"/>
                  </a:lnTo>
                  <a:lnTo>
                    <a:pt x="77101" y="165074"/>
                  </a:lnTo>
                  <a:lnTo>
                    <a:pt x="68884" y="160553"/>
                  </a:lnTo>
                  <a:lnTo>
                    <a:pt x="62712" y="151853"/>
                  </a:lnTo>
                  <a:lnTo>
                    <a:pt x="60274" y="137528"/>
                  </a:lnTo>
                  <a:lnTo>
                    <a:pt x="60274" y="76327"/>
                  </a:lnTo>
                  <a:lnTo>
                    <a:pt x="91465" y="76327"/>
                  </a:lnTo>
                  <a:lnTo>
                    <a:pt x="96113" y="72021"/>
                  </a:lnTo>
                  <a:lnTo>
                    <a:pt x="96113" y="49758"/>
                  </a:lnTo>
                  <a:lnTo>
                    <a:pt x="91465" y="45123"/>
                  </a:lnTo>
                  <a:lnTo>
                    <a:pt x="60274" y="45123"/>
                  </a:lnTo>
                  <a:lnTo>
                    <a:pt x="60274" y="4635"/>
                  </a:lnTo>
                  <a:lnTo>
                    <a:pt x="55626" y="0"/>
                  </a:lnTo>
                  <a:lnTo>
                    <a:pt x="26581" y="0"/>
                  </a:lnTo>
                  <a:lnTo>
                    <a:pt x="21920" y="4635"/>
                  </a:lnTo>
                  <a:lnTo>
                    <a:pt x="21920" y="45123"/>
                  </a:lnTo>
                  <a:lnTo>
                    <a:pt x="4330" y="45123"/>
                  </a:lnTo>
                  <a:lnTo>
                    <a:pt x="0" y="49758"/>
                  </a:lnTo>
                  <a:lnTo>
                    <a:pt x="0" y="72021"/>
                  </a:lnTo>
                  <a:lnTo>
                    <a:pt x="4330" y="76327"/>
                  </a:lnTo>
                  <a:lnTo>
                    <a:pt x="21005" y="76327"/>
                  </a:lnTo>
                  <a:lnTo>
                    <a:pt x="21005" y="144322"/>
                  </a:lnTo>
                  <a:lnTo>
                    <a:pt x="26657" y="171348"/>
                  </a:lnTo>
                  <a:lnTo>
                    <a:pt x="41211" y="189217"/>
                  </a:lnTo>
                  <a:lnTo>
                    <a:pt x="61036" y="199072"/>
                  </a:lnTo>
                  <a:lnTo>
                    <a:pt x="82499" y="202107"/>
                  </a:lnTo>
                  <a:lnTo>
                    <a:pt x="93332" y="202107"/>
                  </a:lnTo>
                  <a:lnTo>
                    <a:pt x="98577" y="198399"/>
                  </a:lnTo>
                  <a:lnTo>
                    <a:pt x="98577" y="170891"/>
                  </a:lnTo>
                  <a:close/>
                </a:path>
                <a:path w="511175" h="204470">
                  <a:moveTo>
                    <a:pt x="351853" y="48831"/>
                  </a:moveTo>
                  <a:lnTo>
                    <a:pt x="347853" y="42964"/>
                  </a:lnTo>
                  <a:lnTo>
                    <a:pt x="316623" y="42964"/>
                  </a:lnTo>
                  <a:lnTo>
                    <a:pt x="312013" y="46672"/>
                  </a:lnTo>
                  <a:lnTo>
                    <a:pt x="310134" y="54381"/>
                  </a:lnTo>
                  <a:lnTo>
                    <a:pt x="285102" y="146494"/>
                  </a:lnTo>
                  <a:lnTo>
                    <a:pt x="282943" y="154825"/>
                  </a:lnTo>
                  <a:lnTo>
                    <a:pt x="281698" y="163182"/>
                  </a:lnTo>
                  <a:lnTo>
                    <a:pt x="281076" y="163182"/>
                  </a:lnTo>
                  <a:lnTo>
                    <a:pt x="280162" y="154825"/>
                  </a:lnTo>
                  <a:lnTo>
                    <a:pt x="277698" y="146494"/>
                  </a:lnTo>
                  <a:lnTo>
                    <a:pt x="262610" y="93637"/>
                  </a:lnTo>
                  <a:lnTo>
                    <a:pt x="251409" y="54381"/>
                  </a:lnTo>
                  <a:lnTo>
                    <a:pt x="249555" y="46990"/>
                  </a:lnTo>
                  <a:lnTo>
                    <a:pt x="244906" y="43268"/>
                  </a:lnTo>
                  <a:lnTo>
                    <a:pt x="217728" y="43268"/>
                  </a:lnTo>
                  <a:lnTo>
                    <a:pt x="212788" y="46990"/>
                  </a:lnTo>
                  <a:lnTo>
                    <a:pt x="211239" y="54381"/>
                  </a:lnTo>
                  <a:lnTo>
                    <a:pt x="184645" y="146494"/>
                  </a:lnTo>
                  <a:lnTo>
                    <a:pt x="182511" y="154825"/>
                  </a:lnTo>
                  <a:lnTo>
                    <a:pt x="181254" y="163182"/>
                  </a:lnTo>
                  <a:lnTo>
                    <a:pt x="180657" y="163182"/>
                  </a:lnTo>
                  <a:lnTo>
                    <a:pt x="179400" y="154825"/>
                  </a:lnTo>
                  <a:lnTo>
                    <a:pt x="177546" y="146494"/>
                  </a:lnTo>
                  <a:lnTo>
                    <a:pt x="152196" y="54381"/>
                  </a:lnTo>
                  <a:lnTo>
                    <a:pt x="150723" y="46990"/>
                  </a:lnTo>
                  <a:lnTo>
                    <a:pt x="150660" y="46672"/>
                  </a:lnTo>
                  <a:lnTo>
                    <a:pt x="146011" y="42964"/>
                  </a:lnTo>
                  <a:lnTo>
                    <a:pt x="114490" y="42964"/>
                  </a:lnTo>
                  <a:lnTo>
                    <a:pt x="110185" y="48831"/>
                  </a:lnTo>
                  <a:lnTo>
                    <a:pt x="112649" y="57480"/>
                  </a:lnTo>
                  <a:lnTo>
                    <a:pt x="153314" y="189445"/>
                  </a:lnTo>
                  <a:lnTo>
                    <a:pt x="155524" y="196850"/>
                  </a:lnTo>
                  <a:lnTo>
                    <a:pt x="155613" y="197154"/>
                  </a:lnTo>
                  <a:lnTo>
                    <a:pt x="160248" y="200571"/>
                  </a:lnTo>
                  <a:lnTo>
                    <a:pt x="196710" y="200571"/>
                  </a:lnTo>
                  <a:lnTo>
                    <a:pt x="201345" y="196850"/>
                  </a:lnTo>
                  <a:lnTo>
                    <a:pt x="203123" y="189788"/>
                  </a:lnTo>
                  <a:lnTo>
                    <a:pt x="203200" y="189445"/>
                  </a:lnTo>
                  <a:lnTo>
                    <a:pt x="211137" y="163182"/>
                  </a:lnTo>
                  <a:lnTo>
                    <a:pt x="226999" y="110629"/>
                  </a:lnTo>
                  <a:lnTo>
                    <a:pt x="229489" y="102298"/>
                  </a:lnTo>
                  <a:lnTo>
                    <a:pt x="231025" y="93637"/>
                  </a:lnTo>
                  <a:lnTo>
                    <a:pt x="231635" y="93637"/>
                  </a:lnTo>
                  <a:lnTo>
                    <a:pt x="232892" y="102298"/>
                  </a:lnTo>
                  <a:lnTo>
                    <a:pt x="235318" y="110629"/>
                  </a:lnTo>
                  <a:lnTo>
                    <a:pt x="259143" y="189445"/>
                  </a:lnTo>
                  <a:lnTo>
                    <a:pt x="260997" y="196850"/>
                  </a:lnTo>
                  <a:lnTo>
                    <a:pt x="265938" y="200571"/>
                  </a:lnTo>
                  <a:lnTo>
                    <a:pt x="301802" y="200571"/>
                  </a:lnTo>
                  <a:lnTo>
                    <a:pt x="306743" y="197154"/>
                  </a:lnTo>
                  <a:lnTo>
                    <a:pt x="308902" y="189788"/>
                  </a:lnTo>
                  <a:lnTo>
                    <a:pt x="317042" y="163182"/>
                  </a:lnTo>
                  <a:lnTo>
                    <a:pt x="349364" y="57480"/>
                  </a:lnTo>
                  <a:lnTo>
                    <a:pt x="351853" y="48831"/>
                  </a:lnTo>
                  <a:close/>
                </a:path>
                <a:path w="511175" h="204470">
                  <a:moveTo>
                    <a:pt x="511035" y="114350"/>
                  </a:moveTo>
                  <a:lnTo>
                    <a:pt x="497662" y="68922"/>
                  </a:lnTo>
                  <a:lnTo>
                    <a:pt x="472135" y="45707"/>
                  </a:lnTo>
                  <a:lnTo>
                    <a:pt x="472135" y="103822"/>
                  </a:lnTo>
                  <a:lnTo>
                    <a:pt x="402272" y="103822"/>
                  </a:lnTo>
                  <a:lnTo>
                    <a:pt x="406933" y="89509"/>
                  </a:lnTo>
                  <a:lnTo>
                    <a:pt x="415124" y="78498"/>
                  </a:lnTo>
                  <a:lnTo>
                    <a:pt x="426389" y="71424"/>
                  </a:lnTo>
                  <a:lnTo>
                    <a:pt x="440296" y="68922"/>
                  </a:lnTo>
                  <a:lnTo>
                    <a:pt x="452742" y="71285"/>
                  </a:lnTo>
                  <a:lnTo>
                    <a:pt x="462699" y="78143"/>
                  </a:lnTo>
                  <a:lnTo>
                    <a:pt x="469404" y="89115"/>
                  </a:lnTo>
                  <a:lnTo>
                    <a:pt x="472135" y="103822"/>
                  </a:lnTo>
                  <a:lnTo>
                    <a:pt x="472135" y="45707"/>
                  </a:lnTo>
                  <a:lnTo>
                    <a:pt x="471017" y="44907"/>
                  </a:lnTo>
                  <a:lnTo>
                    <a:pt x="441210" y="39255"/>
                  </a:lnTo>
                  <a:lnTo>
                    <a:pt x="408762" y="45326"/>
                  </a:lnTo>
                  <a:lnTo>
                    <a:pt x="383451" y="62318"/>
                  </a:lnTo>
                  <a:lnTo>
                    <a:pt x="367017" y="88392"/>
                  </a:lnTo>
                  <a:lnTo>
                    <a:pt x="361264" y="121158"/>
                  </a:lnTo>
                  <a:lnTo>
                    <a:pt x="361162" y="121754"/>
                  </a:lnTo>
                  <a:lnTo>
                    <a:pt x="367042" y="153555"/>
                  </a:lnTo>
                  <a:lnTo>
                    <a:pt x="383921" y="179832"/>
                  </a:lnTo>
                  <a:lnTo>
                    <a:pt x="410578" y="197700"/>
                  </a:lnTo>
                  <a:lnTo>
                    <a:pt x="445858" y="204292"/>
                  </a:lnTo>
                  <a:lnTo>
                    <a:pt x="463207" y="202742"/>
                  </a:lnTo>
                  <a:lnTo>
                    <a:pt x="499313" y="188531"/>
                  </a:lnTo>
                  <a:lnTo>
                    <a:pt x="507339" y="178320"/>
                  </a:lnTo>
                  <a:lnTo>
                    <a:pt x="503631" y="171208"/>
                  </a:lnTo>
                  <a:lnTo>
                    <a:pt x="503440" y="170903"/>
                  </a:lnTo>
                  <a:lnTo>
                    <a:pt x="499922" y="165036"/>
                  </a:lnTo>
                  <a:lnTo>
                    <a:pt x="495909" y="157949"/>
                  </a:lnTo>
                  <a:lnTo>
                    <a:pt x="490347" y="156997"/>
                  </a:lnTo>
                  <a:lnTo>
                    <a:pt x="482638" y="160705"/>
                  </a:lnTo>
                  <a:lnTo>
                    <a:pt x="476224" y="164249"/>
                  </a:lnTo>
                  <a:lnTo>
                    <a:pt x="468287" y="167538"/>
                  </a:lnTo>
                  <a:lnTo>
                    <a:pt x="459016" y="169951"/>
                  </a:lnTo>
                  <a:lnTo>
                    <a:pt x="448627" y="170903"/>
                  </a:lnTo>
                  <a:lnTo>
                    <a:pt x="431546" y="168135"/>
                  </a:lnTo>
                  <a:lnTo>
                    <a:pt x="416979" y="159931"/>
                  </a:lnTo>
                  <a:lnTo>
                    <a:pt x="406425" y="146392"/>
                  </a:lnTo>
                  <a:lnTo>
                    <a:pt x="401320" y="127647"/>
                  </a:lnTo>
                  <a:lnTo>
                    <a:pt x="505206" y="127647"/>
                  </a:lnTo>
                  <a:lnTo>
                    <a:pt x="511035" y="121158"/>
                  </a:lnTo>
                  <a:lnTo>
                    <a:pt x="511035" y="114350"/>
                  </a:lnTo>
                  <a:close/>
                </a:path>
              </a:pathLst>
            </a:custGeom>
            <a:solidFill>
              <a:srgbClr val="4F1C27"/>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pic>
          <p:nvPicPr>
            <p:cNvPr id="16" name="object 16"/>
            <p:cNvPicPr/>
            <p:nvPr/>
          </p:nvPicPr>
          <p:blipFill>
            <a:blip r:embed="rId10" cstate="print"/>
            <a:stretch>
              <a:fillRect/>
            </a:stretch>
          </p:blipFill>
          <p:spPr>
            <a:xfrm>
              <a:off x="2402084" y="10573480"/>
              <a:ext cx="270027" cy="223134"/>
            </a:xfrm>
            <a:prstGeom prst="rect">
              <a:avLst/>
            </a:prstGeom>
          </p:spPr>
        </p:pic>
        <p:pic>
          <p:nvPicPr>
            <p:cNvPr id="17" name="object 17"/>
            <p:cNvPicPr/>
            <p:nvPr/>
          </p:nvPicPr>
          <p:blipFill>
            <a:blip r:embed="rId11" cstate="print"/>
            <a:stretch>
              <a:fillRect/>
            </a:stretch>
          </p:blipFill>
          <p:spPr>
            <a:xfrm>
              <a:off x="2691960" y="10573477"/>
              <a:ext cx="149880" cy="165031"/>
            </a:xfrm>
            <a:prstGeom prst="rect">
              <a:avLst/>
            </a:prstGeom>
          </p:spPr>
        </p:pic>
        <p:pic>
          <p:nvPicPr>
            <p:cNvPr id="18" name="object 18"/>
            <p:cNvPicPr/>
            <p:nvPr/>
          </p:nvPicPr>
          <p:blipFill>
            <a:blip r:embed="rId12" cstate="print"/>
            <a:stretch>
              <a:fillRect/>
            </a:stretch>
          </p:blipFill>
          <p:spPr>
            <a:xfrm>
              <a:off x="2869901" y="10573480"/>
              <a:ext cx="148341" cy="161303"/>
            </a:xfrm>
            <a:prstGeom prst="rect">
              <a:avLst/>
            </a:prstGeom>
          </p:spPr>
        </p:pic>
        <p:sp>
          <p:nvSpPr>
            <p:cNvPr id="19" name="object 19"/>
            <p:cNvSpPr/>
            <p:nvPr/>
          </p:nvSpPr>
          <p:spPr>
            <a:xfrm>
              <a:off x="745793" y="10605976"/>
              <a:ext cx="189865" cy="128270"/>
            </a:xfrm>
            <a:custGeom>
              <a:avLst/>
              <a:gdLst/>
              <a:ahLst/>
              <a:cxnLst/>
              <a:rect l="l" t="t" r="r" b="b"/>
              <a:pathLst>
                <a:path w="189865" h="128270">
                  <a:moveTo>
                    <a:pt x="150435" y="0"/>
                  </a:moveTo>
                  <a:lnTo>
                    <a:pt x="0" y="95274"/>
                  </a:lnTo>
                  <a:lnTo>
                    <a:pt x="87568" y="127933"/>
                  </a:lnTo>
                  <a:lnTo>
                    <a:pt x="159115" y="127933"/>
                  </a:lnTo>
                  <a:lnTo>
                    <a:pt x="189795" y="24899"/>
                  </a:lnTo>
                  <a:lnTo>
                    <a:pt x="150435" y="0"/>
                  </a:lnTo>
                  <a:close/>
                </a:path>
              </a:pathLst>
            </a:custGeom>
            <a:solidFill>
              <a:srgbClr val="880B3D"/>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20" name="object 20"/>
            <p:cNvSpPr/>
            <p:nvPr/>
          </p:nvSpPr>
          <p:spPr>
            <a:xfrm>
              <a:off x="896226" y="10569484"/>
              <a:ext cx="57785" cy="61594"/>
            </a:xfrm>
            <a:custGeom>
              <a:avLst/>
              <a:gdLst/>
              <a:ahLst/>
              <a:cxnLst/>
              <a:rect l="l" t="t" r="r" b="b"/>
              <a:pathLst>
                <a:path w="57784" h="61595">
                  <a:moveTo>
                    <a:pt x="57684" y="0"/>
                  </a:moveTo>
                  <a:lnTo>
                    <a:pt x="0" y="36491"/>
                  </a:lnTo>
                  <a:lnTo>
                    <a:pt x="39360" y="61390"/>
                  </a:lnTo>
                  <a:lnTo>
                    <a:pt x="57684" y="0"/>
                  </a:lnTo>
                  <a:close/>
                </a:path>
              </a:pathLst>
            </a:custGeom>
            <a:solidFill>
              <a:srgbClr val="CC0935"/>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21" name="object 21"/>
            <p:cNvSpPr/>
            <p:nvPr/>
          </p:nvSpPr>
          <p:spPr>
            <a:xfrm>
              <a:off x="1113368" y="10445468"/>
              <a:ext cx="90805" cy="94615"/>
            </a:xfrm>
            <a:custGeom>
              <a:avLst/>
              <a:gdLst/>
              <a:ahLst/>
              <a:cxnLst/>
              <a:rect l="l" t="t" r="r" b="b"/>
              <a:pathLst>
                <a:path w="90805" h="94615">
                  <a:moveTo>
                    <a:pt x="36313" y="0"/>
                  </a:moveTo>
                  <a:lnTo>
                    <a:pt x="0" y="22994"/>
                  </a:lnTo>
                  <a:lnTo>
                    <a:pt x="90196" y="94112"/>
                  </a:lnTo>
                  <a:lnTo>
                    <a:pt x="36313" y="0"/>
                  </a:lnTo>
                  <a:close/>
                </a:path>
              </a:pathLst>
            </a:custGeom>
            <a:solidFill>
              <a:srgbClr val="A41023"/>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22" name="object 22"/>
            <p:cNvSpPr/>
            <p:nvPr/>
          </p:nvSpPr>
          <p:spPr>
            <a:xfrm>
              <a:off x="684450" y="10489397"/>
              <a:ext cx="212090" cy="212090"/>
            </a:xfrm>
            <a:custGeom>
              <a:avLst/>
              <a:gdLst/>
              <a:ahLst/>
              <a:cxnLst/>
              <a:rect l="l" t="t" r="r" b="b"/>
              <a:pathLst>
                <a:path w="212090" h="212090">
                  <a:moveTo>
                    <a:pt x="27590" y="0"/>
                  </a:moveTo>
                  <a:lnTo>
                    <a:pt x="0" y="188968"/>
                  </a:lnTo>
                  <a:lnTo>
                    <a:pt x="61338" y="211857"/>
                  </a:lnTo>
                  <a:lnTo>
                    <a:pt x="211773" y="116582"/>
                  </a:lnTo>
                  <a:lnTo>
                    <a:pt x="27590" y="0"/>
                  </a:lnTo>
                  <a:close/>
                </a:path>
              </a:pathLst>
            </a:custGeom>
            <a:solidFill>
              <a:srgbClr val="B90845"/>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23" name="object 23"/>
            <p:cNvSpPr/>
            <p:nvPr/>
          </p:nvSpPr>
          <p:spPr>
            <a:xfrm>
              <a:off x="859352" y="10061167"/>
              <a:ext cx="121920" cy="123189"/>
            </a:xfrm>
            <a:custGeom>
              <a:avLst/>
              <a:gdLst/>
              <a:ahLst/>
              <a:cxnLst/>
              <a:rect l="l" t="t" r="r" b="b"/>
              <a:pathLst>
                <a:path w="121919" h="123190">
                  <a:moveTo>
                    <a:pt x="70301" y="0"/>
                  </a:moveTo>
                  <a:lnTo>
                    <a:pt x="0" y="122781"/>
                  </a:lnTo>
                  <a:lnTo>
                    <a:pt x="121336" y="89138"/>
                  </a:lnTo>
                  <a:lnTo>
                    <a:pt x="70301" y="0"/>
                  </a:lnTo>
                  <a:close/>
                </a:path>
              </a:pathLst>
            </a:custGeom>
            <a:solidFill>
              <a:srgbClr val="EE7203"/>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24" name="object 24"/>
            <p:cNvSpPr/>
            <p:nvPr/>
          </p:nvSpPr>
          <p:spPr>
            <a:xfrm>
              <a:off x="1170973" y="10614784"/>
              <a:ext cx="144145" cy="119380"/>
            </a:xfrm>
            <a:custGeom>
              <a:avLst/>
              <a:gdLst/>
              <a:ahLst/>
              <a:cxnLst/>
              <a:rect l="l" t="t" r="r" b="b"/>
              <a:pathLst>
                <a:path w="144144" h="119379">
                  <a:moveTo>
                    <a:pt x="75641" y="0"/>
                  </a:moveTo>
                  <a:lnTo>
                    <a:pt x="0" y="119127"/>
                  </a:lnTo>
                  <a:lnTo>
                    <a:pt x="143859" y="119127"/>
                  </a:lnTo>
                  <a:lnTo>
                    <a:pt x="75641" y="0"/>
                  </a:lnTo>
                  <a:close/>
                </a:path>
              </a:pathLst>
            </a:custGeom>
            <a:solidFill>
              <a:srgbClr val="8F0A26"/>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25" name="object 25"/>
            <p:cNvSpPr/>
            <p:nvPr/>
          </p:nvSpPr>
          <p:spPr>
            <a:xfrm>
              <a:off x="935591" y="10468465"/>
              <a:ext cx="311150" cy="266065"/>
            </a:xfrm>
            <a:custGeom>
              <a:avLst/>
              <a:gdLst/>
              <a:ahLst/>
              <a:cxnLst/>
              <a:rect l="l" t="t" r="r" b="b"/>
              <a:pathLst>
                <a:path w="311150" h="266065">
                  <a:moveTo>
                    <a:pt x="177774" y="0"/>
                  </a:moveTo>
                  <a:lnTo>
                    <a:pt x="18313" y="101012"/>
                  </a:lnTo>
                  <a:lnTo>
                    <a:pt x="0" y="162413"/>
                  </a:lnTo>
                  <a:lnTo>
                    <a:pt x="162738" y="265447"/>
                  </a:lnTo>
                  <a:lnTo>
                    <a:pt x="235385" y="265447"/>
                  </a:lnTo>
                  <a:lnTo>
                    <a:pt x="311016" y="146320"/>
                  </a:lnTo>
                  <a:lnTo>
                    <a:pt x="267970" y="71118"/>
                  </a:lnTo>
                  <a:lnTo>
                    <a:pt x="177774" y="0"/>
                  </a:lnTo>
                  <a:close/>
                </a:path>
              </a:pathLst>
            </a:custGeom>
            <a:solidFill>
              <a:srgbClr val="AE1122"/>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26" name="object 26"/>
            <p:cNvSpPr/>
            <p:nvPr/>
          </p:nvSpPr>
          <p:spPr>
            <a:xfrm>
              <a:off x="904907" y="10630878"/>
              <a:ext cx="193675" cy="103505"/>
            </a:xfrm>
            <a:custGeom>
              <a:avLst/>
              <a:gdLst/>
              <a:ahLst/>
              <a:cxnLst/>
              <a:rect l="l" t="t" r="r" b="b"/>
              <a:pathLst>
                <a:path w="193675" h="103504">
                  <a:moveTo>
                    <a:pt x="30679" y="0"/>
                  </a:moveTo>
                  <a:lnTo>
                    <a:pt x="0" y="103033"/>
                  </a:lnTo>
                  <a:lnTo>
                    <a:pt x="193428" y="103033"/>
                  </a:lnTo>
                  <a:lnTo>
                    <a:pt x="30679" y="0"/>
                  </a:lnTo>
                  <a:close/>
                </a:path>
              </a:pathLst>
            </a:custGeom>
            <a:solidFill>
              <a:srgbClr val="CC0935"/>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27" name="object 27"/>
            <p:cNvSpPr/>
            <p:nvPr/>
          </p:nvSpPr>
          <p:spPr>
            <a:xfrm>
              <a:off x="953911" y="10385830"/>
              <a:ext cx="160020" cy="184150"/>
            </a:xfrm>
            <a:custGeom>
              <a:avLst/>
              <a:gdLst/>
              <a:ahLst/>
              <a:cxnLst/>
              <a:rect l="l" t="t" r="r" b="b"/>
              <a:pathLst>
                <a:path w="160019" h="184150">
                  <a:moveTo>
                    <a:pt x="54678" y="0"/>
                  </a:moveTo>
                  <a:lnTo>
                    <a:pt x="0" y="183648"/>
                  </a:lnTo>
                  <a:lnTo>
                    <a:pt x="159461" y="82636"/>
                  </a:lnTo>
                  <a:lnTo>
                    <a:pt x="54678" y="0"/>
                  </a:lnTo>
                  <a:close/>
                </a:path>
              </a:pathLst>
            </a:custGeom>
            <a:solidFill>
              <a:srgbClr val="D70926"/>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28" name="object 28"/>
            <p:cNvSpPr/>
            <p:nvPr/>
          </p:nvSpPr>
          <p:spPr>
            <a:xfrm>
              <a:off x="691797" y="10424811"/>
              <a:ext cx="29845" cy="64769"/>
            </a:xfrm>
            <a:custGeom>
              <a:avLst/>
              <a:gdLst/>
              <a:ahLst/>
              <a:cxnLst/>
              <a:rect l="l" t="t" r="r" b="b"/>
              <a:pathLst>
                <a:path w="29845" h="64770">
                  <a:moveTo>
                    <a:pt x="29653" y="0"/>
                  </a:moveTo>
                  <a:lnTo>
                    <a:pt x="0" y="51757"/>
                  </a:lnTo>
                  <a:lnTo>
                    <a:pt x="20240" y="64584"/>
                  </a:lnTo>
                  <a:lnTo>
                    <a:pt x="29653" y="0"/>
                  </a:lnTo>
                  <a:close/>
                </a:path>
              </a:pathLst>
            </a:custGeom>
            <a:solidFill>
              <a:srgbClr val="E73B2B"/>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29" name="object 29"/>
            <p:cNvSpPr/>
            <p:nvPr/>
          </p:nvSpPr>
          <p:spPr>
            <a:xfrm>
              <a:off x="676335" y="10678365"/>
              <a:ext cx="69850" cy="55880"/>
            </a:xfrm>
            <a:custGeom>
              <a:avLst/>
              <a:gdLst/>
              <a:ahLst/>
              <a:cxnLst/>
              <a:rect l="l" t="t" r="r" b="b"/>
              <a:pathLst>
                <a:path w="69850" h="55879">
                  <a:moveTo>
                    <a:pt x="8114" y="0"/>
                  </a:moveTo>
                  <a:lnTo>
                    <a:pt x="0" y="55548"/>
                  </a:lnTo>
                  <a:lnTo>
                    <a:pt x="17905" y="55548"/>
                  </a:lnTo>
                  <a:lnTo>
                    <a:pt x="69453" y="22889"/>
                  </a:lnTo>
                  <a:lnTo>
                    <a:pt x="8114" y="0"/>
                  </a:lnTo>
                  <a:close/>
                </a:path>
              </a:pathLst>
            </a:custGeom>
            <a:solidFill>
              <a:srgbClr val="E50051"/>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30" name="object 30"/>
            <p:cNvSpPr/>
            <p:nvPr/>
          </p:nvSpPr>
          <p:spPr>
            <a:xfrm>
              <a:off x="955075" y="10329370"/>
              <a:ext cx="70485" cy="56515"/>
            </a:xfrm>
            <a:custGeom>
              <a:avLst/>
              <a:gdLst/>
              <a:ahLst/>
              <a:cxnLst/>
              <a:rect l="l" t="t" r="r" b="b"/>
              <a:pathLst>
                <a:path w="70484" h="56515">
                  <a:moveTo>
                    <a:pt x="70353" y="0"/>
                  </a:moveTo>
                  <a:lnTo>
                    <a:pt x="0" y="14250"/>
                  </a:lnTo>
                  <a:lnTo>
                    <a:pt x="53506" y="56459"/>
                  </a:lnTo>
                  <a:lnTo>
                    <a:pt x="70353" y="0"/>
                  </a:lnTo>
                  <a:close/>
                </a:path>
              </a:pathLst>
            </a:custGeom>
            <a:solidFill>
              <a:srgbClr val="D70926"/>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31" name="object 31"/>
            <p:cNvSpPr/>
            <p:nvPr/>
          </p:nvSpPr>
          <p:spPr>
            <a:xfrm>
              <a:off x="694235" y="10701253"/>
              <a:ext cx="139700" cy="33020"/>
            </a:xfrm>
            <a:custGeom>
              <a:avLst/>
              <a:gdLst/>
              <a:ahLst/>
              <a:cxnLst/>
              <a:rect l="l" t="t" r="r" b="b"/>
              <a:pathLst>
                <a:path w="139700" h="33020">
                  <a:moveTo>
                    <a:pt x="51558" y="0"/>
                  </a:moveTo>
                  <a:lnTo>
                    <a:pt x="0" y="32658"/>
                  </a:lnTo>
                  <a:lnTo>
                    <a:pt x="139126" y="32658"/>
                  </a:lnTo>
                  <a:lnTo>
                    <a:pt x="51558" y="0"/>
                  </a:lnTo>
                  <a:close/>
                </a:path>
              </a:pathLst>
            </a:custGeom>
            <a:solidFill>
              <a:srgbClr val="6F1231"/>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32" name="object 32"/>
            <p:cNvSpPr/>
            <p:nvPr/>
          </p:nvSpPr>
          <p:spPr>
            <a:xfrm>
              <a:off x="544490" y="10645114"/>
              <a:ext cx="140335" cy="88900"/>
            </a:xfrm>
            <a:custGeom>
              <a:avLst/>
              <a:gdLst/>
              <a:ahLst/>
              <a:cxnLst/>
              <a:rect l="l" t="t" r="r" b="b"/>
              <a:pathLst>
                <a:path w="140334" h="88900">
                  <a:moveTo>
                    <a:pt x="50836" y="0"/>
                  </a:moveTo>
                  <a:lnTo>
                    <a:pt x="0" y="88803"/>
                  </a:lnTo>
                  <a:lnTo>
                    <a:pt x="131849" y="88803"/>
                  </a:lnTo>
                  <a:lnTo>
                    <a:pt x="139964" y="33255"/>
                  </a:lnTo>
                  <a:lnTo>
                    <a:pt x="50836" y="0"/>
                  </a:lnTo>
                  <a:close/>
                </a:path>
              </a:pathLst>
            </a:custGeom>
            <a:solidFill>
              <a:srgbClr val="E94884"/>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33" name="object 33"/>
            <p:cNvSpPr/>
            <p:nvPr/>
          </p:nvSpPr>
          <p:spPr>
            <a:xfrm>
              <a:off x="595323" y="10476575"/>
              <a:ext cx="116839" cy="201930"/>
            </a:xfrm>
            <a:custGeom>
              <a:avLst/>
              <a:gdLst/>
              <a:ahLst/>
              <a:cxnLst/>
              <a:rect l="l" t="t" r="r" b="b"/>
              <a:pathLst>
                <a:path w="116840" h="201929">
                  <a:moveTo>
                    <a:pt x="96478" y="0"/>
                  </a:moveTo>
                  <a:lnTo>
                    <a:pt x="0" y="168539"/>
                  </a:lnTo>
                  <a:lnTo>
                    <a:pt x="89128" y="201784"/>
                  </a:lnTo>
                  <a:lnTo>
                    <a:pt x="116718" y="12816"/>
                  </a:lnTo>
                  <a:lnTo>
                    <a:pt x="96478" y="0"/>
                  </a:lnTo>
                  <a:close/>
                </a:path>
              </a:pathLst>
            </a:custGeom>
            <a:solidFill>
              <a:srgbClr val="E50051"/>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34" name="object 34"/>
            <p:cNvSpPr/>
            <p:nvPr/>
          </p:nvSpPr>
          <p:spPr>
            <a:xfrm>
              <a:off x="712042" y="10343616"/>
              <a:ext cx="296545" cy="262890"/>
            </a:xfrm>
            <a:custGeom>
              <a:avLst/>
              <a:gdLst/>
              <a:ahLst/>
              <a:cxnLst/>
              <a:rect l="l" t="t" r="r" b="b"/>
              <a:pathLst>
                <a:path w="296544" h="262890">
                  <a:moveTo>
                    <a:pt x="243039" y="0"/>
                  </a:moveTo>
                  <a:lnTo>
                    <a:pt x="31297" y="42982"/>
                  </a:lnTo>
                  <a:lnTo>
                    <a:pt x="9402" y="81191"/>
                  </a:lnTo>
                  <a:lnTo>
                    <a:pt x="0" y="145775"/>
                  </a:lnTo>
                  <a:lnTo>
                    <a:pt x="184182" y="262358"/>
                  </a:lnTo>
                  <a:lnTo>
                    <a:pt x="241866" y="225867"/>
                  </a:lnTo>
                  <a:lnTo>
                    <a:pt x="296545" y="42208"/>
                  </a:lnTo>
                  <a:lnTo>
                    <a:pt x="243039" y="0"/>
                  </a:lnTo>
                  <a:close/>
                </a:path>
              </a:pathLst>
            </a:custGeom>
            <a:solidFill>
              <a:srgbClr val="E62A32"/>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pic>
          <p:nvPicPr>
            <p:cNvPr id="35" name="object 35"/>
            <p:cNvPicPr/>
            <p:nvPr/>
          </p:nvPicPr>
          <p:blipFill>
            <a:blip r:embed="rId13" cstate="print"/>
            <a:stretch>
              <a:fillRect/>
            </a:stretch>
          </p:blipFill>
          <p:spPr>
            <a:xfrm>
              <a:off x="743344" y="10150314"/>
              <a:ext cx="406335" cy="318149"/>
            </a:xfrm>
            <a:prstGeom prst="rect">
              <a:avLst/>
            </a:prstGeom>
          </p:spPr>
        </p:pic>
      </p:grpSp>
      <p:sp>
        <p:nvSpPr>
          <p:cNvPr id="3" name="Tekstvak 2">
            <a:extLst>
              <a:ext uri="{FF2B5EF4-FFF2-40B4-BE49-F238E27FC236}">
                <a16:creationId xmlns:a16="http://schemas.microsoft.com/office/drawing/2014/main" id="{72BF7883-8539-4C91-1C74-EC1AE8171C09}"/>
              </a:ext>
            </a:extLst>
          </p:cNvPr>
          <p:cNvSpPr txBox="1"/>
          <p:nvPr/>
        </p:nvSpPr>
        <p:spPr>
          <a:xfrm>
            <a:off x="636112" y="1526033"/>
            <a:ext cx="11021207" cy="2246769"/>
          </a:xfrm>
          <a:prstGeom prst="rect">
            <a:avLst/>
          </a:prstGeom>
          <a:noFill/>
        </p:spPr>
        <p:txBody>
          <a:bodyPr wrap="square" lIns="91440" tIns="45720" rIns="91440" bIns="45720" rtlCol="0" anchor="t">
            <a:spAutoFit/>
          </a:bodyPr>
          <a:lstStyle/>
          <a:p>
            <a:pPr marL="285750" indent="-285750">
              <a:buFont typeface="Arial"/>
              <a:buChar char="•"/>
            </a:pPr>
            <a:r>
              <a:rPr lang="nl-BE" sz="2000">
                <a:solidFill>
                  <a:srgbClr val="262626"/>
                </a:solidFill>
                <a:latin typeface="Museo Sans 300"/>
              </a:rPr>
              <a:t>Openbreken van verharde ondergrond (parking, paden, ...)</a:t>
            </a:r>
          </a:p>
          <a:p>
            <a:pPr marL="285750" indent="-285750">
              <a:buFont typeface="Arial"/>
              <a:buChar char="•"/>
            </a:pPr>
            <a:r>
              <a:rPr lang="nl-BE" sz="2000">
                <a:solidFill>
                  <a:srgbClr val="262626"/>
                </a:solidFill>
                <a:latin typeface="Museo Sans 300"/>
              </a:rPr>
              <a:t>Regenwater in ondergrond laten dringen</a:t>
            </a:r>
          </a:p>
          <a:p>
            <a:pPr marL="742950" lvl="1" indent="-285750">
              <a:buFont typeface="Courier New"/>
              <a:buChar char="o"/>
            </a:pPr>
            <a:r>
              <a:rPr lang="nl-BE" sz="2000">
                <a:solidFill>
                  <a:srgbClr val="262626"/>
                </a:solidFill>
                <a:latin typeface="Museo Sans 300"/>
              </a:rPr>
              <a:t>Minder wateroverlast</a:t>
            </a:r>
          </a:p>
          <a:p>
            <a:pPr marL="742950" lvl="1" indent="-285750">
              <a:buFont typeface="Courier New"/>
              <a:buChar char="o"/>
            </a:pPr>
            <a:r>
              <a:rPr lang="nl-BE" sz="2000">
                <a:solidFill>
                  <a:srgbClr val="262626"/>
                </a:solidFill>
                <a:latin typeface="Museo Sans 300"/>
              </a:rPr>
              <a:t>Betere grondwaterreserves</a:t>
            </a:r>
          </a:p>
          <a:p>
            <a:pPr marL="285750" indent="-285750">
              <a:buFont typeface="Arial"/>
              <a:buChar char="•"/>
            </a:pPr>
            <a:r>
              <a:rPr lang="nl-BE" sz="2000">
                <a:solidFill>
                  <a:srgbClr val="262626"/>
                </a:solidFill>
                <a:latin typeface="Museo Sans 300"/>
              </a:rPr>
              <a:t>Kies een zone – leg startbudget vast – laat je </a:t>
            </a:r>
            <a:r>
              <a:rPr lang="nl-BE" sz="2000" b="1">
                <a:solidFill>
                  <a:srgbClr val="262626"/>
                </a:solidFill>
                <a:latin typeface="Museo Sans 300"/>
              </a:rPr>
              <a:t>begeleiden</a:t>
            </a:r>
            <a:r>
              <a:rPr lang="nl-BE" sz="2000">
                <a:solidFill>
                  <a:srgbClr val="262626"/>
                </a:solidFill>
                <a:latin typeface="Museo Sans 300"/>
              </a:rPr>
              <a:t> door provincie Antwerpen</a:t>
            </a:r>
          </a:p>
          <a:p>
            <a:pPr marL="285750" indent="-285750">
              <a:buFont typeface="Arial"/>
              <a:buChar char="•"/>
            </a:pPr>
            <a:r>
              <a:rPr lang="nl-BE" sz="2000">
                <a:solidFill>
                  <a:srgbClr val="262626"/>
                </a:solidFill>
                <a:latin typeface="Museo Sans 300"/>
              </a:rPr>
              <a:t>2024: Boechout, Brasschaat, Duffel, Herenthout, Turnhout en Zandhoven</a:t>
            </a:r>
          </a:p>
          <a:p>
            <a:pPr marL="285750" indent="-285750">
              <a:buFont typeface="Arial"/>
              <a:buChar char="•"/>
            </a:pPr>
            <a:r>
              <a:rPr lang="nl-BE" sz="2000">
                <a:solidFill>
                  <a:srgbClr val="262626"/>
                </a:solidFill>
                <a:latin typeface="Museo Sans 300"/>
              </a:rPr>
              <a:t>Nieuw bestek: </a:t>
            </a:r>
            <a:r>
              <a:rPr lang="nl-BE" sz="2000" err="1">
                <a:solidFill>
                  <a:srgbClr val="262626"/>
                </a:solidFill>
                <a:latin typeface="Museo Sans 300"/>
              </a:rPr>
              <a:t>quick</a:t>
            </a:r>
            <a:r>
              <a:rPr lang="nl-BE" sz="2000">
                <a:solidFill>
                  <a:srgbClr val="262626"/>
                </a:solidFill>
                <a:latin typeface="Museo Sans 300"/>
              </a:rPr>
              <a:t> </a:t>
            </a:r>
            <a:r>
              <a:rPr lang="nl-BE" sz="2000" err="1">
                <a:solidFill>
                  <a:srgbClr val="262626"/>
                </a:solidFill>
                <a:latin typeface="Museo Sans 300"/>
              </a:rPr>
              <a:t>wins</a:t>
            </a:r>
            <a:r>
              <a:rPr lang="nl-BE" sz="2000">
                <a:solidFill>
                  <a:srgbClr val="262626"/>
                </a:solidFill>
                <a:latin typeface="Museo Sans 300"/>
              </a:rPr>
              <a:t> ontharding</a:t>
            </a:r>
          </a:p>
        </p:txBody>
      </p:sp>
      <p:pic>
        <p:nvPicPr>
          <p:cNvPr id="4" name="Picture 3">
            <a:extLst>
              <a:ext uri="{FF2B5EF4-FFF2-40B4-BE49-F238E27FC236}">
                <a16:creationId xmlns:a16="http://schemas.microsoft.com/office/drawing/2014/main" id="{8315882D-29E1-1D15-0CD7-845C1537306E}"/>
              </a:ext>
            </a:extLst>
          </p:cNvPr>
          <p:cNvPicPr>
            <a:picLocks noChangeAspect="1"/>
          </p:cNvPicPr>
          <p:nvPr/>
        </p:nvPicPr>
        <p:blipFill>
          <a:blip r:embed="rId14"/>
          <a:stretch>
            <a:fillRect/>
          </a:stretch>
        </p:blipFill>
        <p:spPr>
          <a:xfrm>
            <a:off x="457200" y="4212234"/>
            <a:ext cx="11267440" cy="1826973"/>
          </a:xfrm>
          <a:prstGeom prst="rect">
            <a:avLst/>
          </a:prstGeom>
        </p:spPr>
      </p:pic>
      <p:pic>
        <p:nvPicPr>
          <p:cNvPr id="36" name="Graphic 35" descr="Dubbeltikken met effen opvulling">
            <a:hlinkClick r:id="rId15"/>
            <a:extLst>
              <a:ext uri="{FF2B5EF4-FFF2-40B4-BE49-F238E27FC236}">
                <a16:creationId xmlns:a16="http://schemas.microsoft.com/office/drawing/2014/main" id="{1BD9F3A9-050F-90AD-13BB-F6294B4BFE0B}"/>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rot="19318889">
            <a:off x="10871440" y="568920"/>
            <a:ext cx="557227" cy="557227"/>
          </a:xfrm>
          <a:prstGeom prst="rect">
            <a:avLst/>
          </a:prstGeom>
        </p:spPr>
      </p:pic>
    </p:spTree>
    <p:extLst>
      <p:ext uri="{BB962C8B-B14F-4D97-AF65-F5344CB8AC3E}">
        <p14:creationId xmlns:p14="http://schemas.microsoft.com/office/powerpoint/2010/main" val="37413627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sz="half" idx="2"/>
          </p:nvPr>
        </p:nvSpPr>
        <p:spPr>
          <a:xfrm>
            <a:off x="650850" y="757546"/>
            <a:ext cx="10351930" cy="522333"/>
          </a:xfrm>
          <a:prstGeom prst="rect">
            <a:avLst/>
          </a:prstGeom>
        </p:spPr>
        <p:txBody>
          <a:bodyPr vert="horz" wrap="square" lIns="0" tIns="6931" rIns="0" bIns="0" rtlCol="0" anchor="t">
            <a:spAutoFit/>
          </a:bodyPr>
          <a:lstStyle/>
          <a:p>
            <a:pPr marL="7620" marR="2540">
              <a:lnSpc>
                <a:spcPct val="100699"/>
              </a:lnSpc>
              <a:spcBef>
                <a:spcPts val="55"/>
              </a:spcBef>
            </a:pPr>
            <a:r>
              <a:rPr lang="nl-BE" sz="3400" err="1"/>
              <a:t>Vergroenen</a:t>
            </a:r>
            <a:r>
              <a:rPr lang="nl-BE" sz="3400"/>
              <a:t> van speelplaatsen</a:t>
            </a:r>
            <a:endParaRPr lang="en-US" spc="-12"/>
          </a:p>
        </p:txBody>
      </p:sp>
      <p:grpSp>
        <p:nvGrpSpPr>
          <p:cNvPr id="5" name="object 5"/>
          <p:cNvGrpSpPr/>
          <p:nvPr/>
        </p:nvGrpSpPr>
        <p:grpSpPr>
          <a:xfrm>
            <a:off x="428" y="5673410"/>
            <a:ext cx="12191144" cy="1184459"/>
            <a:chOff x="0" y="9355874"/>
            <a:chExt cx="20104100" cy="1953260"/>
          </a:xfrm>
        </p:grpSpPr>
        <p:sp>
          <p:nvSpPr>
            <p:cNvPr id="6" name="object 6"/>
            <p:cNvSpPr/>
            <p:nvPr/>
          </p:nvSpPr>
          <p:spPr>
            <a:xfrm>
              <a:off x="0" y="9355874"/>
              <a:ext cx="20104100" cy="1953260"/>
            </a:xfrm>
            <a:custGeom>
              <a:avLst/>
              <a:gdLst/>
              <a:ahLst/>
              <a:cxnLst/>
              <a:rect l="l" t="t" r="r" b="b"/>
              <a:pathLst>
                <a:path w="20104100" h="1953259">
                  <a:moveTo>
                    <a:pt x="0" y="0"/>
                  </a:moveTo>
                  <a:lnTo>
                    <a:pt x="0" y="1952681"/>
                  </a:lnTo>
                  <a:lnTo>
                    <a:pt x="20104100" y="1952681"/>
                  </a:lnTo>
                  <a:lnTo>
                    <a:pt x="20104100" y="1084015"/>
                  </a:lnTo>
                  <a:lnTo>
                    <a:pt x="0" y="0"/>
                  </a:lnTo>
                  <a:close/>
                </a:path>
              </a:pathLst>
            </a:custGeom>
            <a:solidFill>
              <a:srgbClr val="FFFFFF"/>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pic>
          <p:nvPicPr>
            <p:cNvPr id="7" name="object 7"/>
            <p:cNvPicPr/>
            <p:nvPr/>
          </p:nvPicPr>
          <p:blipFill>
            <a:blip r:embed="rId3" cstate="print"/>
            <a:stretch>
              <a:fillRect/>
            </a:stretch>
          </p:blipFill>
          <p:spPr>
            <a:xfrm>
              <a:off x="1505250" y="10227988"/>
              <a:ext cx="154225" cy="219427"/>
            </a:xfrm>
            <a:prstGeom prst="rect">
              <a:avLst/>
            </a:prstGeom>
          </p:spPr>
        </p:pic>
        <p:pic>
          <p:nvPicPr>
            <p:cNvPr id="8" name="object 8"/>
            <p:cNvPicPr/>
            <p:nvPr/>
          </p:nvPicPr>
          <p:blipFill>
            <a:blip r:embed="rId4" cstate="print"/>
            <a:stretch>
              <a:fillRect/>
            </a:stretch>
          </p:blipFill>
          <p:spPr>
            <a:xfrm>
              <a:off x="1682349" y="10227998"/>
              <a:ext cx="493150" cy="223125"/>
            </a:xfrm>
            <a:prstGeom prst="rect">
              <a:avLst/>
            </a:prstGeom>
          </p:spPr>
        </p:pic>
        <p:pic>
          <p:nvPicPr>
            <p:cNvPr id="9" name="object 9"/>
            <p:cNvPicPr/>
            <p:nvPr/>
          </p:nvPicPr>
          <p:blipFill>
            <a:blip r:embed="rId5" cstate="print"/>
            <a:stretch>
              <a:fillRect/>
            </a:stretch>
          </p:blipFill>
          <p:spPr>
            <a:xfrm>
              <a:off x="2212080" y="10286101"/>
              <a:ext cx="148330" cy="161314"/>
            </a:xfrm>
            <a:prstGeom prst="rect">
              <a:avLst/>
            </a:prstGeom>
          </p:spPr>
        </p:pic>
        <p:pic>
          <p:nvPicPr>
            <p:cNvPr id="10" name="object 10"/>
            <p:cNvPicPr/>
            <p:nvPr/>
          </p:nvPicPr>
          <p:blipFill>
            <a:blip r:embed="rId6" cstate="print"/>
            <a:stretch>
              <a:fillRect/>
            </a:stretch>
          </p:blipFill>
          <p:spPr>
            <a:xfrm>
              <a:off x="2386686" y="10286103"/>
              <a:ext cx="148676" cy="165021"/>
            </a:xfrm>
            <a:prstGeom prst="rect">
              <a:avLst/>
            </a:prstGeom>
          </p:spPr>
        </p:pic>
        <p:sp>
          <p:nvSpPr>
            <p:cNvPr id="11" name="object 11"/>
            <p:cNvSpPr/>
            <p:nvPr/>
          </p:nvSpPr>
          <p:spPr>
            <a:xfrm>
              <a:off x="2558160" y="10227998"/>
              <a:ext cx="39370" cy="219710"/>
            </a:xfrm>
            <a:custGeom>
              <a:avLst/>
              <a:gdLst/>
              <a:ahLst/>
              <a:cxnLst/>
              <a:rect l="l" t="t" r="r" b="b"/>
              <a:pathLst>
                <a:path w="39369" h="219709">
                  <a:moveTo>
                    <a:pt x="34606" y="61809"/>
                  </a:moveTo>
                  <a:lnTo>
                    <a:pt x="4314" y="61809"/>
                  </a:lnTo>
                  <a:lnTo>
                    <a:pt x="0" y="66448"/>
                  </a:lnTo>
                  <a:lnTo>
                    <a:pt x="0" y="215082"/>
                  </a:lnTo>
                  <a:lnTo>
                    <a:pt x="4314" y="219417"/>
                  </a:lnTo>
                  <a:lnTo>
                    <a:pt x="34606" y="219417"/>
                  </a:lnTo>
                  <a:lnTo>
                    <a:pt x="38930" y="215082"/>
                  </a:lnTo>
                  <a:lnTo>
                    <a:pt x="38930" y="66448"/>
                  </a:lnTo>
                  <a:lnTo>
                    <a:pt x="34606" y="61809"/>
                  </a:lnTo>
                  <a:close/>
                </a:path>
                <a:path w="39369" h="219709">
                  <a:moveTo>
                    <a:pt x="34606" y="0"/>
                  </a:moveTo>
                  <a:lnTo>
                    <a:pt x="4314" y="0"/>
                  </a:lnTo>
                  <a:lnTo>
                    <a:pt x="0" y="4628"/>
                  </a:lnTo>
                  <a:lnTo>
                    <a:pt x="0" y="30585"/>
                  </a:lnTo>
                  <a:lnTo>
                    <a:pt x="4314" y="34909"/>
                  </a:lnTo>
                  <a:lnTo>
                    <a:pt x="34606" y="34909"/>
                  </a:lnTo>
                  <a:lnTo>
                    <a:pt x="39234" y="30585"/>
                  </a:lnTo>
                  <a:lnTo>
                    <a:pt x="39234" y="4628"/>
                  </a:lnTo>
                  <a:lnTo>
                    <a:pt x="34606" y="0"/>
                  </a:lnTo>
                  <a:close/>
                </a:path>
              </a:pathLst>
            </a:custGeom>
            <a:solidFill>
              <a:srgbClr val="4F1C27"/>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pic>
          <p:nvPicPr>
            <p:cNvPr id="12" name="object 12"/>
            <p:cNvPicPr/>
            <p:nvPr/>
          </p:nvPicPr>
          <p:blipFill>
            <a:blip r:embed="rId7" cstate="print"/>
            <a:stretch>
              <a:fillRect/>
            </a:stretch>
          </p:blipFill>
          <p:spPr>
            <a:xfrm>
              <a:off x="2624987" y="10286103"/>
              <a:ext cx="149880" cy="165021"/>
            </a:xfrm>
            <a:prstGeom prst="rect">
              <a:avLst/>
            </a:prstGeom>
          </p:spPr>
        </p:pic>
        <p:pic>
          <p:nvPicPr>
            <p:cNvPr id="13" name="object 13"/>
            <p:cNvPicPr/>
            <p:nvPr/>
          </p:nvPicPr>
          <p:blipFill>
            <a:blip r:embed="rId8" cstate="print"/>
            <a:stretch>
              <a:fillRect/>
            </a:stretch>
          </p:blipFill>
          <p:spPr>
            <a:xfrm>
              <a:off x="1481785" y="10515363"/>
              <a:ext cx="192214" cy="219417"/>
            </a:xfrm>
            <a:prstGeom prst="rect">
              <a:avLst/>
            </a:prstGeom>
          </p:spPr>
        </p:pic>
        <p:pic>
          <p:nvPicPr>
            <p:cNvPr id="14" name="object 14"/>
            <p:cNvPicPr/>
            <p:nvPr/>
          </p:nvPicPr>
          <p:blipFill>
            <a:blip r:embed="rId9" cstate="print"/>
            <a:stretch>
              <a:fillRect/>
            </a:stretch>
          </p:blipFill>
          <p:spPr>
            <a:xfrm>
              <a:off x="1695208" y="10573480"/>
              <a:ext cx="148288" cy="161303"/>
            </a:xfrm>
            <a:prstGeom prst="rect">
              <a:avLst/>
            </a:prstGeom>
          </p:spPr>
        </p:pic>
        <p:sp>
          <p:nvSpPr>
            <p:cNvPr id="15" name="object 15"/>
            <p:cNvSpPr/>
            <p:nvPr/>
          </p:nvSpPr>
          <p:spPr>
            <a:xfrm>
              <a:off x="1862963" y="10534224"/>
              <a:ext cx="511175" cy="204470"/>
            </a:xfrm>
            <a:custGeom>
              <a:avLst/>
              <a:gdLst/>
              <a:ahLst/>
              <a:cxnLst/>
              <a:rect l="l" t="t" r="r" b="b"/>
              <a:pathLst>
                <a:path w="511175" h="204470">
                  <a:moveTo>
                    <a:pt x="98577" y="170891"/>
                  </a:moveTo>
                  <a:lnTo>
                    <a:pt x="95186" y="167817"/>
                  </a:lnTo>
                  <a:lnTo>
                    <a:pt x="85636" y="166878"/>
                  </a:lnTo>
                  <a:lnTo>
                    <a:pt x="77101" y="165074"/>
                  </a:lnTo>
                  <a:lnTo>
                    <a:pt x="68884" y="160553"/>
                  </a:lnTo>
                  <a:lnTo>
                    <a:pt x="62712" y="151853"/>
                  </a:lnTo>
                  <a:lnTo>
                    <a:pt x="60274" y="137528"/>
                  </a:lnTo>
                  <a:lnTo>
                    <a:pt x="60274" y="76327"/>
                  </a:lnTo>
                  <a:lnTo>
                    <a:pt x="91465" y="76327"/>
                  </a:lnTo>
                  <a:lnTo>
                    <a:pt x="96113" y="72021"/>
                  </a:lnTo>
                  <a:lnTo>
                    <a:pt x="96113" y="49758"/>
                  </a:lnTo>
                  <a:lnTo>
                    <a:pt x="91465" y="45123"/>
                  </a:lnTo>
                  <a:lnTo>
                    <a:pt x="60274" y="45123"/>
                  </a:lnTo>
                  <a:lnTo>
                    <a:pt x="60274" y="4635"/>
                  </a:lnTo>
                  <a:lnTo>
                    <a:pt x="55626" y="0"/>
                  </a:lnTo>
                  <a:lnTo>
                    <a:pt x="26581" y="0"/>
                  </a:lnTo>
                  <a:lnTo>
                    <a:pt x="21920" y="4635"/>
                  </a:lnTo>
                  <a:lnTo>
                    <a:pt x="21920" y="45123"/>
                  </a:lnTo>
                  <a:lnTo>
                    <a:pt x="4330" y="45123"/>
                  </a:lnTo>
                  <a:lnTo>
                    <a:pt x="0" y="49758"/>
                  </a:lnTo>
                  <a:lnTo>
                    <a:pt x="0" y="72021"/>
                  </a:lnTo>
                  <a:lnTo>
                    <a:pt x="4330" y="76327"/>
                  </a:lnTo>
                  <a:lnTo>
                    <a:pt x="21005" y="76327"/>
                  </a:lnTo>
                  <a:lnTo>
                    <a:pt x="21005" y="144322"/>
                  </a:lnTo>
                  <a:lnTo>
                    <a:pt x="26657" y="171348"/>
                  </a:lnTo>
                  <a:lnTo>
                    <a:pt x="41211" y="189217"/>
                  </a:lnTo>
                  <a:lnTo>
                    <a:pt x="61036" y="199072"/>
                  </a:lnTo>
                  <a:lnTo>
                    <a:pt x="82499" y="202107"/>
                  </a:lnTo>
                  <a:lnTo>
                    <a:pt x="93332" y="202107"/>
                  </a:lnTo>
                  <a:lnTo>
                    <a:pt x="98577" y="198399"/>
                  </a:lnTo>
                  <a:lnTo>
                    <a:pt x="98577" y="170891"/>
                  </a:lnTo>
                  <a:close/>
                </a:path>
                <a:path w="511175" h="204470">
                  <a:moveTo>
                    <a:pt x="351853" y="48831"/>
                  </a:moveTo>
                  <a:lnTo>
                    <a:pt x="347853" y="42964"/>
                  </a:lnTo>
                  <a:lnTo>
                    <a:pt x="316623" y="42964"/>
                  </a:lnTo>
                  <a:lnTo>
                    <a:pt x="312013" y="46672"/>
                  </a:lnTo>
                  <a:lnTo>
                    <a:pt x="310134" y="54381"/>
                  </a:lnTo>
                  <a:lnTo>
                    <a:pt x="285102" y="146494"/>
                  </a:lnTo>
                  <a:lnTo>
                    <a:pt x="282943" y="154825"/>
                  </a:lnTo>
                  <a:lnTo>
                    <a:pt x="281698" y="163182"/>
                  </a:lnTo>
                  <a:lnTo>
                    <a:pt x="281076" y="163182"/>
                  </a:lnTo>
                  <a:lnTo>
                    <a:pt x="280162" y="154825"/>
                  </a:lnTo>
                  <a:lnTo>
                    <a:pt x="277698" y="146494"/>
                  </a:lnTo>
                  <a:lnTo>
                    <a:pt x="262610" y="93637"/>
                  </a:lnTo>
                  <a:lnTo>
                    <a:pt x="251409" y="54381"/>
                  </a:lnTo>
                  <a:lnTo>
                    <a:pt x="249555" y="46990"/>
                  </a:lnTo>
                  <a:lnTo>
                    <a:pt x="244906" y="43268"/>
                  </a:lnTo>
                  <a:lnTo>
                    <a:pt x="217728" y="43268"/>
                  </a:lnTo>
                  <a:lnTo>
                    <a:pt x="212788" y="46990"/>
                  </a:lnTo>
                  <a:lnTo>
                    <a:pt x="211239" y="54381"/>
                  </a:lnTo>
                  <a:lnTo>
                    <a:pt x="184645" y="146494"/>
                  </a:lnTo>
                  <a:lnTo>
                    <a:pt x="182511" y="154825"/>
                  </a:lnTo>
                  <a:lnTo>
                    <a:pt x="181254" y="163182"/>
                  </a:lnTo>
                  <a:lnTo>
                    <a:pt x="180657" y="163182"/>
                  </a:lnTo>
                  <a:lnTo>
                    <a:pt x="179400" y="154825"/>
                  </a:lnTo>
                  <a:lnTo>
                    <a:pt x="177546" y="146494"/>
                  </a:lnTo>
                  <a:lnTo>
                    <a:pt x="152196" y="54381"/>
                  </a:lnTo>
                  <a:lnTo>
                    <a:pt x="150723" y="46990"/>
                  </a:lnTo>
                  <a:lnTo>
                    <a:pt x="150660" y="46672"/>
                  </a:lnTo>
                  <a:lnTo>
                    <a:pt x="146011" y="42964"/>
                  </a:lnTo>
                  <a:lnTo>
                    <a:pt x="114490" y="42964"/>
                  </a:lnTo>
                  <a:lnTo>
                    <a:pt x="110185" y="48831"/>
                  </a:lnTo>
                  <a:lnTo>
                    <a:pt x="112649" y="57480"/>
                  </a:lnTo>
                  <a:lnTo>
                    <a:pt x="153314" y="189445"/>
                  </a:lnTo>
                  <a:lnTo>
                    <a:pt x="155524" y="196850"/>
                  </a:lnTo>
                  <a:lnTo>
                    <a:pt x="155613" y="197154"/>
                  </a:lnTo>
                  <a:lnTo>
                    <a:pt x="160248" y="200571"/>
                  </a:lnTo>
                  <a:lnTo>
                    <a:pt x="196710" y="200571"/>
                  </a:lnTo>
                  <a:lnTo>
                    <a:pt x="201345" y="196850"/>
                  </a:lnTo>
                  <a:lnTo>
                    <a:pt x="203123" y="189788"/>
                  </a:lnTo>
                  <a:lnTo>
                    <a:pt x="203200" y="189445"/>
                  </a:lnTo>
                  <a:lnTo>
                    <a:pt x="211137" y="163182"/>
                  </a:lnTo>
                  <a:lnTo>
                    <a:pt x="226999" y="110629"/>
                  </a:lnTo>
                  <a:lnTo>
                    <a:pt x="229489" y="102298"/>
                  </a:lnTo>
                  <a:lnTo>
                    <a:pt x="231025" y="93637"/>
                  </a:lnTo>
                  <a:lnTo>
                    <a:pt x="231635" y="93637"/>
                  </a:lnTo>
                  <a:lnTo>
                    <a:pt x="232892" y="102298"/>
                  </a:lnTo>
                  <a:lnTo>
                    <a:pt x="235318" y="110629"/>
                  </a:lnTo>
                  <a:lnTo>
                    <a:pt x="259143" y="189445"/>
                  </a:lnTo>
                  <a:lnTo>
                    <a:pt x="260997" y="196850"/>
                  </a:lnTo>
                  <a:lnTo>
                    <a:pt x="265938" y="200571"/>
                  </a:lnTo>
                  <a:lnTo>
                    <a:pt x="301802" y="200571"/>
                  </a:lnTo>
                  <a:lnTo>
                    <a:pt x="306743" y="197154"/>
                  </a:lnTo>
                  <a:lnTo>
                    <a:pt x="308902" y="189788"/>
                  </a:lnTo>
                  <a:lnTo>
                    <a:pt x="317042" y="163182"/>
                  </a:lnTo>
                  <a:lnTo>
                    <a:pt x="349364" y="57480"/>
                  </a:lnTo>
                  <a:lnTo>
                    <a:pt x="351853" y="48831"/>
                  </a:lnTo>
                  <a:close/>
                </a:path>
                <a:path w="511175" h="204470">
                  <a:moveTo>
                    <a:pt x="511035" y="114350"/>
                  </a:moveTo>
                  <a:lnTo>
                    <a:pt x="497662" y="68922"/>
                  </a:lnTo>
                  <a:lnTo>
                    <a:pt x="472135" y="45707"/>
                  </a:lnTo>
                  <a:lnTo>
                    <a:pt x="472135" y="103822"/>
                  </a:lnTo>
                  <a:lnTo>
                    <a:pt x="402272" y="103822"/>
                  </a:lnTo>
                  <a:lnTo>
                    <a:pt x="406933" y="89509"/>
                  </a:lnTo>
                  <a:lnTo>
                    <a:pt x="415124" y="78498"/>
                  </a:lnTo>
                  <a:lnTo>
                    <a:pt x="426389" y="71424"/>
                  </a:lnTo>
                  <a:lnTo>
                    <a:pt x="440296" y="68922"/>
                  </a:lnTo>
                  <a:lnTo>
                    <a:pt x="452742" y="71285"/>
                  </a:lnTo>
                  <a:lnTo>
                    <a:pt x="462699" y="78143"/>
                  </a:lnTo>
                  <a:lnTo>
                    <a:pt x="469404" y="89115"/>
                  </a:lnTo>
                  <a:lnTo>
                    <a:pt x="472135" y="103822"/>
                  </a:lnTo>
                  <a:lnTo>
                    <a:pt x="472135" y="45707"/>
                  </a:lnTo>
                  <a:lnTo>
                    <a:pt x="471017" y="44907"/>
                  </a:lnTo>
                  <a:lnTo>
                    <a:pt x="441210" y="39255"/>
                  </a:lnTo>
                  <a:lnTo>
                    <a:pt x="408762" y="45326"/>
                  </a:lnTo>
                  <a:lnTo>
                    <a:pt x="383451" y="62318"/>
                  </a:lnTo>
                  <a:lnTo>
                    <a:pt x="367017" y="88392"/>
                  </a:lnTo>
                  <a:lnTo>
                    <a:pt x="361264" y="121158"/>
                  </a:lnTo>
                  <a:lnTo>
                    <a:pt x="361162" y="121754"/>
                  </a:lnTo>
                  <a:lnTo>
                    <a:pt x="367042" y="153555"/>
                  </a:lnTo>
                  <a:lnTo>
                    <a:pt x="383921" y="179832"/>
                  </a:lnTo>
                  <a:lnTo>
                    <a:pt x="410578" y="197700"/>
                  </a:lnTo>
                  <a:lnTo>
                    <a:pt x="445858" y="204292"/>
                  </a:lnTo>
                  <a:lnTo>
                    <a:pt x="463207" y="202742"/>
                  </a:lnTo>
                  <a:lnTo>
                    <a:pt x="499313" y="188531"/>
                  </a:lnTo>
                  <a:lnTo>
                    <a:pt x="507339" y="178320"/>
                  </a:lnTo>
                  <a:lnTo>
                    <a:pt x="503631" y="171208"/>
                  </a:lnTo>
                  <a:lnTo>
                    <a:pt x="503440" y="170903"/>
                  </a:lnTo>
                  <a:lnTo>
                    <a:pt x="499922" y="165036"/>
                  </a:lnTo>
                  <a:lnTo>
                    <a:pt x="495909" y="157949"/>
                  </a:lnTo>
                  <a:lnTo>
                    <a:pt x="490347" y="156997"/>
                  </a:lnTo>
                  <a:lnTo>
                    <a:pt x="482638" y="160705"/>
                  </a:lnTo>
                  <a:lnTo>
                    <a:pt x="476224" y="164249"/>
                  </a:lnTo>
                  <a:lnTo>
                    <a:pt x="468287" y="167538"/>
                  </a:lnTo>
                  <a:lnTo>
                    <a:pt x="459016" y="169951"/>
                  </a:lnTo>
                  <a:lnTo>
                    <a:pt x="448627" y="170903"/>
                  </a:lnTo>
                  <a:lnTo>
                    <a:pt x="431546" y="168135"/>
                  </a:lnTo>
                  <a:lnTo>
                    <a:pt x="416979" y="159931"/>
                  </a:lnTo>
                  <a:lnTo>
                    <a:pt x="406425" y="146392"/>
                  </a:lnTo>
                  <a:lnTo>
                    <a:pt x="401320" y="127647"/>
                  </a:lnTo>
                  <a:lnTo>
                    <a:pt x="505206" y="127647"/>
                  </a:lnTo>
                  <a:lnTo>
                    <a:pt x="511035" y="121158"/>
                  </a:lnTo>
                  <a:lnTo>
                    <a:pt x="511035" y="114350"/>
                  </a:lnTo>
                  <a:close/>
                </a:path>
              </a:pathLst>
            </a:custGeom>
            <a:solidFill>
              <a:srgbClr val="4F1C27"/>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pic>
          <p:nvPicPr>
            <p:cNvPr id="16" name="object 16"/>
            <p:cNvPicPr/>
            <p:nvPr/>
          </p:nvPicPr>
          <p:blipFill>
            <a:blip r:embed="rId10" cstate="print"/>
            <a:stretch>
              <a:fillRect/>
            </a:stretch>
          </p:blipFill>
          <p:spPr>
            <a:xfrm>
              <a:off x="2402084" y="10573480"/>
              <a:ext cx="270027" cy="223134"/>
            </a:xfrm>
            <a:prstGeom prst="rect">
              <a:avLst/>
            </a:prstGeom>
          </p:spPr>
        </p:pic>
        <p:pic>
          <p:nvPicPr>
            <p:cNvPr id="17" name="object 17"/>
            <p:cNvPicPr/>
            <p:nvPr/>
          </p:nvPicPr>
          <p:blipFill>
            <a:blip r:embed="rId11" cstate="print"/>
            <a:stretch>
              <a:fillRect/>
            </a:stretch>
          </p:blipFill>
          <p:spPr>
            <a:xfrm>
              <a:off x="2691960" y="10573477"/>
              <a:ext cx="149880" cy="165031"/>
            </a:xfrm>
            <a:prstGeom prst="rect">
              <a:avLst/>
            </a:prstGeom>
          </p:spPr>
        </p:pic>
        <p:pic>
          <p:nvPicPr>
            <p:cNvPr id="18" name="object 18"/>
            <p:cNvPicPr/>
            <p:nvPr/>
          </p:nvPicPr>
          <p:blipFill>
            <a:blip r:embed="rId12" cstate="print"/>
            <a:stretch>
              <a:fillRect/>
            </a:stretch>
          </p:blipFill>
          <p:spPr>
            <a:xfrm>
              <a:off x="2869901" y="10573480"/>
              <a:ext cx="148341" cy="161303"/>
            </a:xfrm>
            <a:prstGeom prst="rect">
              <a:avLst/>
            </a:prstGeom>
          </p:spPr>
        </p:pic>
        <p:sp>
          <p:nvSpPr>
            <p:cNvPr id="19" name="object 19"/>
            <p:cNvSpPr/>
            <p:nvPr/>
          </p:nvSpPr>
          <p:spPr>
            <a:xfrm>
              <a:off x="745793" y="10605976"/>
              <a:ext cx="189865" cy="128270"/>
            </a:xfrm>
            <a:custGeom>
              <a:avLst/>
              <a:gdLst/>
              <a:ahLst/>
              <a:cxnLst/>
              <a:rect l="l" t="t" r="r" b="b"/>
              <a:pathLst>
                <a:path w="189865" h="128270">
                  <a:moveTo>
                    <a:pt x="150435" y="0"/>
                  </a:moveTo>
                  <a:lnTo>
                    <a:pt x="0" y="95274"/>
                  </a:lnTo>
                  <a:lnTo>
                    <a:pt x="87568" y="127933"/>
                  </a:lnTo>
                  <a:lnTo>
                    <a:pt x="159115" y="127933"/>
                  </a:lnTo>
                  <a:lnTo>
                    <a:pt x="189795" y="24899"/>
                  </a:lnTo>
                  <a:lnTo>
                    <a:pt x="150435" y="0"/>
                  </a:lnTo>
                  <a:close/>
                </a:path>
              </a:pathLst>
            </a:custGeom>
            <a:solidFill>
              <a:srgbClr val="880B3D"/>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20" name="object 20"/>
            <p:cNvSpPr/>
            <p:nvPr/>
          </p:nvSpPr>
          <p:spPr>
            <a:xfrm>
              <a:off x="896226" y="10569484"/>
              <a:ext cx="57785" cy="61594"/>
            </a:xfrm>
            <a:custGeom>
              <a:avLst/>
              <a:gdLst/>
              <a:ahLst/>
              <a:cxnLst/>
              <a:rect l="l" t="t" r="r" b="b"/>
              <a:pathLst>
                <a:path w="57784" h="61595">
                  <a:moveTo>
                    <a:pt x="57684" y="0"/>
                  </a:moveTo>
                  <a:lnTo>
                    <a:pt x="0" y="36491"/>
                  </a:lnTo>
                  <a:lnTo>
                    <a:pt x="39360" y="61390"/>
                  </a:lnTo>
                  <a:lnTo>
                    <a:pt x="57684" y="0"/>
                  </a:lnTo>
                  <a:close/>
                </a:path>
              </a:pathLst>
            </a:custGeom>
            <a:solidFill>
              <a:srgbClr val="CC0935"/>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21" name="object 21"/>
            <p:cNvSpPr/>
            <p:nvPr/>
          </p:nvSpPr>
          <p:spPr>
            <a:xfrm>
              <a:off x="1113368" y="10445468"/>
              <a:ext cx="90805" cy="94615"/>
            </a:xfrm>
            <a:custGeom>
              <a:avLst/>
              <a:gdLst/>
              <a:ahLst/>
              <a:cxnLst/>
              <a:rect l="l" t="t" r="r" b="b"/>
              <a:pathLst>
                <a:path w="90805" h="94615">
                  <a:moveTo>
                    <a:pt x="36313" y="0"/>
                  </a:moveTo>
                  <a:lnTo>
                    <a:pt x="0" y="22994"/>
                  </a:lnTo>
                  <a:lnTo>
                    <a:pt x="90196" y="94112"/>
                  </a:lnTo>
                  <a:lnTo>
                    <a:pt x="36313" y="0"/>
                  </a:lnTo>
                  <a:close/>
                </a:path>
              </a:pathLst>
            </a:custGeom>
            <a:solidFill>
              <a:srgbClr val="A41023"/>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22" name="object 22"/>
            <p:cNvSpPr/>
            <p:nvPr/>
          </p:nvSpPr>
          <p:spPr>
            <a:xfrm>
              <a:off x="684450" y="10489397"/>
              <a:ext cx="212090" cy="212090"/>
            </a:xfrm>
            <a:custGeom>
              <a:avLst/>
              <a:gdLst/>
              <a:ahLst/>
              <a:cxnLst/>
              <a:rect l="l" t="t" r="r" b="b"/>
              <a:pathLst>
                <a:path w="212090" h="212090">
                  <a:moveTo>
                    <a:pt x="27590" y="0"/>
                  </a:moveTo>
                  <a:lnTo>
                    <a:pt x="0" y="188968"/>
                  </a:lnTo>
                  <a:lnTo>
                    <a:pt x="61338" y="211857"/>
                  </a:lnTo>
                  <a:lnTo>
                    <a:pt x="211773" y="116582"/>
                  </a:lnTo>
                  <a:lnTo>
                    <a:pt x="27590" y="0"/>
                  </a:lnTo>
                  <a:close/>
                </a:path>
              </a:pathLst>
            </a:custGeom>
            <a:solidFill>
              <a:srgbClr val="B90845"/>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23" name="object 23"/>
            <p:cNvSpPr/>
            <p:nvPr/>
          </p:nvSpPr>
          <p:spPr>
            <a:xfrm>
              <a:off x="859352" y="10061167"/>
              <a:ext cx="121920" cy="123189"/>
            </a:xfrm>
            <a:custGeom>
              <a:avLst/>
              <a:gdLst/>
              <a:ahLst/>
              <a:cxnLst/>
              <a:rect l="l" t="t" r="r" b="b"/>
              <a:pathLst>
                <a:path w="121919" h="123190">
                  <a:moveTo>
                    <a:pt x="70301" y="0"/>
                  </a:moveTo>
                  <a:lnTo>
                    <a:pt x="0" y="122781"/>
                  </a:lnTo>
                  <a:lnTo>
                    <a:pt x="121336" y="89138"/>
                  </a:lnTo>
                  <a:lnTo>
                    <a:pt x="70301" y="0"/>
                  </a:lnTo>
                  <a:close/>
                </a:path>
              </a:pathLst>
            </a:custGeom>
            <a:solidFill>
              <a:srgbClr val="EE7203"/>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24" name="object 24"/>
            <p:cNvSpPr/>
            <p:nvPr/>
          </p:nvSpPr>
          <p:spPr>
            <a:xfrm>
              <a:off x="1170973" y="10614784"/>
              <a:ext cx="144145" cy="119380"/>
            </a:xfrm>
            <a:custGeom>
              <a:avLst/>
              <a:gdLst/>
              <a:ahLst/>
              <a:cxnLst/>
              <a:rect l="l" t="t" r="r" b="b"/>
              <a:pathLst>
                <a:path w="144144" h="119379">
                  <a:moveTo>
                    <a:pt x="75641" y="0"/>
                  </a:moveTo>
                  <a:lnTo>
                    <a:pt x="0" y="119127"/>
                  </a:lnTo>
                  <a:lnTo>
                    <a:pt x="143859" y="119127"/>
                  </a:lnTo>
                  <a:lnTo>
                    <a:pt x="75641" y="0"/>
                  </a:lnTo>
                  <a:close/>
                </a:path>
              </a:pathLst>
            </a:custGeom>
            <a:solidFill>
              <a:srgbClr val="8F0A26"/>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25" name="object 25"/>
            <p:cNvSpPr/>
            <p:nvPr/>
          </p:nvSpPr>
          <p:spPr>
            <a:xfrm>
              <a:off x="935591" y="10468465"/>
              <a:ext cx="311150" cy="266065"/>
            </a:xfrm>
            <a:custGeom>
              <a:avLst/>
              <a:gdLst/>
              <a:ahLst/>
              <a:cxnLst/>
              <a:rect l="l" t="t" r="r" b="b"/>
              <a:pathLst>
                <a:path w="311150" h="266065">
                  <a:moveTo>
                    <a:pt x="177774" y="0"/>
                  </a:moveTo>
                  <a:lnTo>
                    <a:pt x="18313" y="101012"/>
                  </a:lnTo>
                  <a:lnTo>
                    <a:pt x="0" y="162413"/>
                  </a:lnTo>
                  <a:lnTo>
                    <a:pt x="162738" y="265447"/>
                  </a:lnTo>
                  <a:lnTo>
                    <a:pt x="235385" y="265447"/>
                  </a:lnTo>
                  <a:lnTo>
                    <a:pt x="311016" y="146320"/>
                  </a:lnTo>
                  <a:lnTo>
                    <a:pt x="267970" y="71118"/>
                  </a:lnTo>
                  <a:lnTo>
                    <a:pt x="177774" y="0"/>
                  </a:lnTo>
                  <a:close/>
                </a:path>
              </a:pathLst>
            </a:custGeom>
            <a:solidFill>
              <a:srgbClr val="AE1122"/>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26" name="object 26"/>
            <p:cNvSpPr/>
            <p:nvPr/>
          </p:nvSpPr>
          <p:spPr>
            <a:xfrm>
              <a:off x="904907" y="10630878"/>
              <a:ext cx="193675" cy="103505"/>
            </a:xfrm>
            <a:custGeom>
              <a:avLst/>
              <a:gdLst/>
              <a:ahLst/>
              <a:cxnLst/>
              <a:rect l="l" t="t" r="r" b="b"/>
              <a:pathLst>
                <a:path w="193675" h="103504">
                  <a:moveTo>
                    <a:pt x="30679" y="0"/>
                  </a:moveTo>
                  <a:lnTo>
                    <a:pt x="0" y="103033"/>
                  </a:lnTo>
                  <a:lnTo>
                    <a:pt x="193428" y="103033"/>
                  </a:lnTo>
                  <a:lnTo>
                    <a:pt x="30679" y="0"/>
                  </a:lnTo>
                  <a:close/>
                </a:path>
              </a:pathLst>
            </a:custGeom>
            <a:solidFill>
              <a:srgbClr val="CC0935"/>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27" name="object 27"/>
            <p:cNvSpPr/>
            <p:nvPr/>
          </p:nvSpPr>
          <p:spPr>
            <a:xfrm>
              <a:off x="953911" y="10385830"/>
              <a:ext cx="160020" cy="184150"/>
            </a:xfrm>
            <a:custGeom>
              <a:avLst/>
              <a:gdLst/>
              <a:ahLst/>
              <a:cxnLst/>
              <a:rect l="l" t="t" r="r" b="b"/>
              <a:pathLst>
                <a:path w="160019" h="184150">
                  <a:moveTo>
                    <a:pt x="54678" y="0"/>
                  </a:moveTo>
                  <a:lnTo>
                    <a:pt x="0" y="183648"/>
                  </a:lnTo>
                  <a:lnTo>
                    <a:pt x="159461" y="82636"/>
                  </a:lnTo>
                  <a:lnTo>
                    <a:pt x="54678" y="0"/>
                  </a:lnTo>
                  <a:close/>
                </a:path>
              </a:pathLst>
            </a:custGeom>
            <a:solidFill>
              <a:srgbClr val="D70926"/>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28" name="object 28"/>
            <p:cNvSpPr/>
            <p:nvPr/>
          </p:nvSpPr>
          <p:spPr>
            <a:xfrm>
              <a:off x="691797" y="10424811"/>
              <a:ext cx="29845" cy="64769"/>
            </a:xfrm>
            <a:custGeom>
              <a:avLst/>
              <a:gdLst/>
              <a:ahLst/>
              <a:cxnLst/>
              <a:rect l="l" t="t" r="r" b="b"/>
              <a:pathLst>
                <a:path w="29845" h="64770">
                  <a:moveTo>
                    <a:pt x="29653" y="0"/>
                  </a:moveTo>
                  <a:lnTo>
                    <a:pt x="0" y="51757"/>
                  </a:lnTo>
                  <a:lnTo>
                    <a:pt x="20240" y="64584"/>
                  </a:lnTo>
                  <a:lnTo>
                    <a:pt x="29653" y="0"/>
                  </a:lnTo>
                  <a:close/>
                </a:path>
              </a:pathLst>
            </a:custGeom>
            <a:solidFill>
              <a:srgbClr val="E73B2B"/>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29" name="object 29"/>
            <p:cNvSpPr/>
            <p:nvPr/>
          </p:nvSpPr>
          <p:spPr>
            <a:xfrm>
              <a:off x="676335" y="10678365"/>
              <a:ext cx="69850" cy="55880"/>
            </a:xfrm>
            <a:custGeom>
              <a:avLst/>
              <a:gdLst/>
              <a:ahLst/>
              <a:cxnLst/>
              <a:rect l="l" t="t" r="r" b="b"/>
              <a:pathLst>
                <a:path w="69850" h="55879">
                  <a:moveTo>
                    <a:pt x="8114" y="0"/>
                  </a:moveTo>
                  <a:lnTo>
                    <a:pt x="0" y="55548"/>
                  </a:lnTo>
                  <a:lnTo>
                    <a:pt x="17905" y="55548"/>
                  </a:lnTo>
                  <a:lnTo>
                    <a:pt x="69453" y="22889"/>
                  </a:lnTo>
                  <a:lnTo>
                    <a:pt x="8114" y="0"/>
                  </a:lnTo>
                  <a:close/>
                </a:path>
              </a:pathLst>
            </a:custGeom>
            <a:solidFill>
              <a:srgbClr val="E50051"/>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30" name="object 30"/>
            <p:cNvSpPr/>
            <p:nvPr/>
          </p:nvSpPr>
          <p:spPr>
            <a:xfrm>
              <a:off x="955075" y="10329370"/>
              <a:ext cx="70485" cy="56515"/>
            </a:xfrm>
            <a:custGeom>
              <a:avLst/>
              <a:gdLst/>
              <a:ahLst/>
              <a:cxnLst/>
              <a:rect l="l" t="t" r="r" b="b"/>
              <a:pathLst>
                <a:path w="70484" h="56515">
                  <a:moveTo>
                    <a:pt x="70353" y="0"/>
                  </a:moveTo>
                  <a:lnTo>
                    <a:pt x="0" y="14250"/>
                  </a:lnTo>
                  <a:lnTo>
                    <a:pt x="53506" y="56459"/>
                  </a:lnTo>
                  <a:lnTo>
                    <a:pt x="70353" y="0"/>
                  </a:lnTo>
                  <a:close/>
                </a:path>
              </a:pathLst>
            </a:custGeom>
            <a:solidFill>
              <a:srgbClr val="D70926"/>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31" name="object 31"/>
            <p:cNvSpPr/>
            <p:nvPr/>
          </p:nvSpPr>
          <p:spPr>
            <a:xfrm>
              <a:off x="694235" y="10701253"/>
              <a:ext cx="139700" cy="33020"/>
            </a:xfrm>
            <a:custGeom>
              <a:avLst/>
              <a:gdLst/>
              <a:ahLst/>
              <a:cxnLst/>
              <a:rect l="l" t="t" r="r" b="b"/>
              <a:pathLst>
                <a:path w="139700" h="33020">
                  <a:moveTo>
                    <a:pt x="51558" y="0"/>
                  </a:moveTo>
                  <a:lnTo>
                    <a:pt x="0" y="32658"/>
                  </a:lnTo>
                  <a:lnTo>
                    <a:pt x="139126" y="32658"/>
                  </a:lnTo>
                  <a:lnTo>
                    <a:pt x="51558" y="0"/>
                  </a:lnTo>
                  <a:close/>
                </a:path>
              </a:pathLst>
            </a:custGeom>
            <a:solidFill>
              <a:srgbClr val="6F1231"/>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32" name="object 32"/>
            <p:cNvSpPr/>
            <p:nvPr/>
          </p:nvSpPr>
          <p:spPr>
            <a:xfrm>
              <a:off x="544490" y="10645114"/>
              <a:ext cx="140335" cy="88900"/>
            </a:xfrm>
            <a:custGeom>
              <a:avLst/>
              <a:gdLst/>
              <a:ahLst/>
              <a:cxnLst/>
              <a:rect l="l" t="t" r="r" b="b"/>
              <a:pathLst>
                <a:path w="140334" h="88900">
                  <a:moveTo>
                    <a:pt x="50836" y="0"/>
                  </a:moveTo>
                  <a:lnTo>
                    <a:pt x="0" y="88803"/>
                  </a:lnTo>
                  <a:lnTo>
                    <a:pt x="131849" y="88803"/>
                  </a:lnTo>
                  <a:lnTo>
                    <a:pt x="139964" y="33255"/>
                  </a:lnTo>
                  <a:lnTo>
                    <a:pt x="50836" y="0"/>
                  </a:lnTo>
                  <a:close/>
                </a:path>
              </a:pathLst>
            </a:custGeom>
            <a:solidFill>
              <a:srgbClr val="E94884"/>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33" name="object 33"/>
            <p:cNvSpPr/>
            <p:nvPr/>
          </p:nvSpPr>
          <p:spPr>
            <a:xfrm>
              <a:off x="595323" y="10476575"/>
              <a:ext cx="116839" cy="201930"/>
            </a:xfrm>
            <a:custGeom>
              <a:avLst/>
              <a:gdLst/>
              <a:ahLst/>
              <a:cxnLst/>
              <a:rect l="l" t="t" r="r" b="b"/>
              <a:pathLst>
                <a:path w="116840" h="201929">
                  <a:moveTo>
                    <a:pt x="96478" y="0"/>
                  </a:moveTo>
                  <a:lnTo>
                    <a:pt x="0" y="168539"/>
                  </a:lnTo>
                  <a:lnTo>
                    <a:pt x="89128" y="201784"/>
                  </a:lnTo>
                  <a:lnTo>
                    <a:pt x="116718" y="12816"/>
                  </a:lnTo>
                  <a:lnTo>
                    <a:pt x="96478" y="0"/>
                  </a:lnTo>
                  <a:close/>
                </a:path>
              </a:pathLst>
            </a:custGeom>
            <a:solidFill>
              <a:srgbClr val="E50051"/>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34" name="object 34"/>
            <p:cNvSpPr/>
            <p:nvPr/>
          </p:nvSpPr>
          <p:spPr>
            <a:xfrm>
              <a:off x="712042" y="10343616"/>
              <a:ext cx="296545" cy="262890"/>
            </a:xfrm>
            <a:custGeom>
              <a:avLst/>
              <a:gdLst/>
              <a:ahLst/>
              <a:cxnLst/>
              <a:rect l="l" t="t" r="r" b="b"/>
              <a:pathLst>
                <a:path w="296544" h="262890">
                  <a:moveTo>
                    <a:pt x="243039" y="0"/>
                  </a:moveTo>
                  <a:lnTo>
                    <a:pt x="31297" y="42982"/>
                  </a:lnTo>
                  <a:lnTo>
                    <a:pt x="9402" y="81191"/>
                  </a:lnTo>
                  <a:lnTo>
                    <a:pt x="0" y="145775"/>
                  </a:lnTo>
                  <a:lnTo>
                    <a:pt x="184182" y="262358"/>
                  </a:lnTo>
                  <a:lnTo>
                    <a:pt x="241866" y="225867"/>
                  </a:lnTo>
                  <a:lnTo>
                    <a:pt x="296545" y="42208"/>
                  </a:lnTo>
                  <a:lnTo>
                    <a:pt x="243039" y="0"/>
                  </a:lnTo>
                  <a:close/>
                </a:path>
              </a:pathLst>
            </a:custGeom>
            <a:solidFill>
              <a:srgbClr val="E62A32"/>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pic>
          <p:nvPicPr>
            <p:cNvPr id="35" name="object 35"/>
            <p:cNvPicPr/>
            <p:nvPr/>
          </p:nvPicPr>
          <p:blipFill>
            <a:blip r:embed="rId13" cstate="print"/>
            <a:stretch>
              <a:fillRect/>
            </a:stretch>
          </p:blipFill>
          <p:spPr>
            <a:xfrm>
              <a:off x="743344" y="10150314"/>
              <a:ext cx="406335" cy="318149"/>
            </a:xfrm>
            <a:prstGeom prst="rect">
              <a:avLst/>
            </a:prstGeom>
          </p:spPr>
        </p:pic>
      </p:grpSp>
      <p:sp>
        <p:nvSpPr>
          <p:cNvPr id="3" name="Tekstvak 2">
            <a:extLst>
              <a:ext uri="{FF2B5EF4-FFF2-40B4-BE49-F238E27FC236}">
                <a16:creationId xmlns:a16="http://schemas.microsoft.com/office/drawing/2014/main" id="{72BF7883-8539-4C91-1C74-EC1AE8171C09}"/>
              </a:ext>
            </a:extLst>
          </p:cNvPr>
          <p:cNvSpPr txBox="1"/>
          <p:nvPr/>
        </p:nvSpPr>
        <p:spPr>
          <a:xfrm>
            <a:off x="646272" y="1526033"/>
            <a:ext cx="5941207" cy="1938992"/>
          </a:xfrm>
          <a:prstGeom prst="rect">
            <a:avLst/>
          </a:prstGeom>
          <a:noFill/>
        </p:spPr>
        <p:txBody>
          <a:bodyPr wrap="square" lIns="91440" tIns="45720" rIns="91440" bIns="45720" rtlCol="0" anchor="t">
            <a:spAutoFit/>
          </a:bodyPr>
          <a:lstStyle/>
          <a:p>
            <a:pPr marL="285750" indent="-285750">
              <a:buFont typeface="Arial"/>
              <a:buChar char="•"/>
            </a:pPr>
            <a:r>
              <a:rPr lang="nl-BE" sz="2000">
                <a:solidFill>
                  <a:srgbClr val="262626"/>
                </a:solidFill>
                <a:latin typeface="Museo Sans 300"/>
              </a:rPr>
              <a:t>Impact natuurlijke en </a:t>
            </a:r>
            <a:r>
              <a:rPr lang="nl-BE" sz="2000" err="1">
                <a:solidFill>
                  <a:srgbClr val="262626"/>
                </a:solidFill>
                <a:latin typeface="Museo Sans 300"/>
              </a:rPr>
              <a:t>biodiverse</a:t>
            </a:r>
            <a:r>
              <a:rPr lang="nl-BE" sz="2000">
                <a:solidFill>
                  <a:srgbClr val="262626"/>
                </a:solidFill>
                <a:latin typeface="Museo Sans 300"/>
              </a:rPr>
              <a:t> omgeving op (mentale) gezondheid </a:t>
            </a:r>
          </a:p>
          <a:p>
            <a:pPr marL="285750" indent="-285750">
              <a:buFont typeface="Arial"/>
              <a:buChar char="•"/>
            </a:pPr>
            <a:endParaRPr lang="nl-BE" sz="2000">
              <a:solidFill>
                <a:srgbClr val="262626"/>
              </a:solidFill>
              <a:latin typeface="Museo Sans 300"/>
            </a:endParaRPr>
          </a:p>
          <a:p>
            <a:pPr marL="285750" indent="-285750">
              <a:buFont typeface="Arial"/>
              <a:buChar char="•"/>
            </a:pPr>
            <a:r>
              <a:rPr lang="nl-BE" sz="2000">
                <a:solidFill>
                  <a:srgbClr val="262626"/>
                </a:solidFill>
                <a:latin typeface="Museo Sans 300"/>
              </a:rPr>
              <a:t>Coördinatie en middelen </a:t>
            </a:r>
          </a:p>
          <a:p>
            <a:pPr marL="285750" indent="-285750">
              <a:buFont typeface="Arial"/>
              <a:buChar char="•"/>
            </a:pPr>
            <a:endParaRPr lang="nl-BE" sz="2000">
              <a:solidFill>
                <a:srgbClr val="262626"/>
              </a:solidFill>
              <a:latin typeface="Museo Sans 300"/>
            </a:endParaRPr>
          </a:p>
          <a:p>
            <a:pPr marL="285750" indent="-285750">
              <a:buFont typeface="Arial"/>
              <a:buChar char="•"/>
            </a:pPr>
            <a:r>
              <a:rPr lang="nl-BE" sz="2000">
                <a:solidFill>
                  <a:srgbClr val="262626"/>
                </a:solidFill>
                <a:latin typeface="Museo Sans 300"/>
              </a:rPr>
              <a:t>Uitvoering - Regionale landschappen</a:t>
            </a:r>
          </a:p>
        </p:txBody>
      </p:sp>
      <p:pic>
        <p:nvPicPr>
          <p:cNvPr id="40" name="Afbeelding 39">
            <a:extLst>
              <a:ext uri="{FF2B5EF4-FFF2-40B4-BE49-F238E27FC236}">
                <a16:creationId xmlns:a16="http://schemas.microsoft.com/office/drawing/2014/main" id="{41E53B29-835D-D23D-1190-8C12449C275C}"/>
              </a:ext>
            </a:extLst>
          </p:cNvPr>
          <p:cNvPicPr>
            <a:picLocks noChangeAspect="1"/>
          </p:cNvPicPr>
          <p:nvPr/>
        </p:nvPicPr>
        <p:blipFill>
          <a:blip r:embed="rId14"/>
          <a:srcRect l="183" r="296" b="23697"/>
          <a:stretch/>
        </p:blipFill>
        <p:spPr>
          <a:xfrm>
            <a:off x="6571630" y="207057"/>
            <a:ext cx="5484943" cy="1634205"/>
          </a:xfrm>
          <a:prstGeom prst="rect">
            <a:avLst/>
          </a:prstGeom>
        </p:spPr>
      </p:pic>
      <p:pic>
        <p:nvPicPr>
          <p:cNvPr id="4" name="Picture 3">
            <a:extLst>
              <a:ext uri="{FF2B5EF4-FFF2-40B4-BE49-F238E27FC236}">
                <a16:creationId xmlns:a16="http://schemas.microsoft.com/office/drawing/2014/main" id="{A42CE337-51CD-B583-9885-E134222425F4}"/>
              </a:ext>
            </a:extLst>
          </p:cNvPr>
          <p:cNvPicPr>
            <a:picLocks noChangeAspect="1"/>
          </p:cNvPicPr>
          <p:nvPr/>
        </p:nvPicPr>
        <p:blipFill>
          <a:blip r:embed="rId15"/>
          <a:stretch>
            <a:fillRect/>
          </a:stretch>
        </p:blipFill>
        <p:spPr>
          <a:xfrm>
            <a:off x="6574155" y="1847215"/>
            <a:ext cx="5485130" cy="1802130"/>
          </a:xfrm>
          <a:prstGeom prst="rect">
            <a:avLst/>
          </a:prstGeom>
        </p:spPr>
      </p:pic>
      <p:pic>
        <p:nvPicPr>
          <p:cNvPr id="37" name="Picture 36">
            <a:extLst>
              <a:ext uri="{FF2B5EF4-FFF2-40B4-BE49-F238E27FC236}">
                <a16:creationId xmlns:a16="http://schemas.microsoft.com/office/drawing/2014/main" id="{20265F8E-8A37-9B3D-7314-EEE05A3D8D6D}"/>
              </a:ext>
            </a:extLst>
          </p:cNvPr>
          <p:cNvPicPr>
            <a:picLocks noChangeAspect="1"/>
          </p:cNvPicPr>
          <p:nvPr/>
        </p:nvPicPr>
        <p:blipFill>
          <a:blip r:embed="rId16"/>
          <a:stretch>
            <a:fillRect/>
          </a:stretch>
        </p:blipFill>
        <p:spPr>
          <a:xfrm>
            <a:off x="30480" y="3599860"/>
            <a:ext cx="12192000" cy="3254920"/>
          </a:xfrm>
          <a:prstGeom prst="rect">
            <a:avLst/>
          </a:prstGeom>
        </p:spPr>
      </p:pic>
      <p:pic>
        <p:nvPicPr>
          <p:cNvPr id="41" name="Afbeelding 40">
            <a:extLst>
              <a:ext uri="{FF2B5EF4-FFF2-40B4-BE49-F238E27FC236}">
                <a16:creationId xmlns:a16="http://schemas.microsoft.com/office/drawing/2014/main" id="{EF4A909F-5E16-FBF5-4BF3-D3AE0D81E9A5}"/>
              </a:ext>
            </a:extLst>
          </p:cNvPr>
          <p:cNvPicPr>
            <a:picLocks noChangeAspect="1"/>
          </p:cNvPicPr>
          <p:nvPr/>
        </p:nvPicPr>
        <p:blipFill>
          <a:blip r:embed="rId17"/>
          <a:stretch>
            <a:fillRect/>
          </a:stretch>
        </p:blipFill>
        <p:spPr>
          <a:xfrm>
            <a:off x="4080408" y="2189318"/>
            <a:ext cx="2330552" cy="747535"/>
          </a:xfrm>
          <a:prstGeom prst="rect">
            <a:avLst/>
          </a:prstGeom>
        </p:spPr>
      </p:pic>
      <p:pic>
        <p:nvPicPr>
          <p:cNvPr id="38" name="Graphic 37" descr="Dubbeltikken met effen opvulling">
            <a:hlinkClick r:id="rId18"/>
            <a:extLst>
              <a:ext uri="{FF2B5EF4-FFF2-40B4-BE49-F238E27FC236}">
                <a16:creationId xmlns:a16="http://schemas.microsoft.com/office/drawing/2014/main" id="{AC139664-BC90-B3DA-CEC2-435C58A393A4}"/>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rot="19318889">
            <a:off x="5821543" y="3047745"/>
            <a:ext cx="557227" cy="557227"/>
          </a:xfrm>
          <a:prstGeom prst="rect">
            <a:avLst/>
          </a:prstGeom>
        </p:spPr>
      </p:pic>
    </p:spTree>
    <p:extLst>
      <p:ext uri="{BB962C8B-B14F-4D97-AF65-F5344CB8AC3E}">
        <p14:creationId xmlns:p14="http://schemas.microsoft.com/office/powerpoint/2010/main" val="13208163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683110" y="1512867"/>
            <a:ext cx="9066219" cy="2207551"/>
          </a:xfrm>
          <a:prstGeom prst="rect">
            <a:avLst/>
          </a:prstGeom>
        </p:spPr>
        <p:txBody>
          <a:bodyPr vert="horz" wrap="square" lIns="0" tIns="356375" rIns="0" bIns="0" rtlCol="0" anchor="t">
            <a:spAutoFit/>
          </a:bodyPr>
          <a:lstStyle/>
          <a:p>
            <a:pPr marL="385" algn="ctr">
              <a:lnSpc>
                <a:spcPct val="100000"/>
              </a:lnSpc>
              <a:spcBef>
                <a:spcPts val="240"/>
              </a:spcBef>
            </a:pPr>
            <a:r>
              <a:rPr lang="nl-BE" sz="4002"/>
              <a:t>Met dit aanbod plannen we vandaag het veilige klimaat van morgen</a:t>
            </a:r>
            <a:br>
              <a:rPr lang="nl-BE" sz="4002"/>
            </a:br>
            <a:r>
              <a:rPr lang="nl-BE" sz="4002"/>
              <a:t>met</a:t>
            </a:r>
          </a:p>
        </p:txBody>
      </p:sp>
      <p:grpSp>
        <p:nvGrpSpPr>
          <p:cNvPr id="4" name="object 4"/>
          <p:cNvGrpSpPr/>
          <p:nvPr/>
        </p:nvGrpSpPr>
        <p:grpSpPr>
          <a:xfrm>
            <a:off x="428" y="5673410"/>
            <a:ext cx="12191144" cy="1184459"/>
            <a:chOff x="0" y="9355874"/>
            <a:chExt cx="20104100" cy="1953260"/>
          </a:xfrm>
        </p:grpSpPr>
        <p:sp>
          <p:nvSpPr>
            <p:cNvPr id="5" name="object 5"/>
            <p:cNvSpPr/>
            <p:nvPr/>
          </p:nvSpPr>
          <p:spPr>
            <a:xfrm>
              <a:off x="0" y="9355874"/>
              <a:ext cx="20104100" cy="1953260"/>
            </a:xfrm>
            <a:custGeom>
              <a:avLst/>
              <a:gdLst/>
              <a:ahLst/>
              <a:cxnLst/>
              <a:rect l="l" t="t" r="r" b="b"/>
              <a:pathLst>
                <a:path w="20104100" h="1953259">
                  <a:moveTo>
                    <a:pt x="0" y="0"/>
                  </a:moveTo>
                  <a:lnTo>
                    <a:pt x="0" y="1952681"/>
                  </a:lnTo>
                  <a:lnTo>
                    <a:pt x="20104100" y="1952681"/>
                  </a:lnTo>
                  <a:lnTo>
                    <a:pt x="20104100" y="1084015"/>
                  </a:lnTo>
                  <a:lnTo>
                    <a:pt x="0" y="0"/>
                  </a:lnTo>
                  <a:close/>
                </a:path>
              </a:pathLst>
            </a:custGeom>
            <a:solidFill>
              <a:srgbClr val="FFFFFF"/>
            </a:solidFill>
          </p:spPr>
          <p:txBody>
            <a:bodyPr wrap="square" lIns="0" tIns="0" rIns="0" bIns="0" rtlCol="0"/>
            <a:lstStyle/>
            <a:p>
              <a:endParaRPr/>
            </a:p>
          </p:txBody>
        </p:sp>
        <p:pic>
          <p:nvPicPr>
            <p:cNvPr id="6" name="object 6"/>
            <p:cNvPicPr/>
            <p:nvPr/>
          </p:nvPicPr>
          <p:blipFill>
            <a:blip r:embed="rId3" cstate="print"/>
            <a:stretch>
              <a:fillRect/>
            </a:stretch>
          </p:blipFill>
          <p:spPr>
            <a:xfrm>
              <a:off x="1505250" y="10227988"/>
              <a:ext cx="154225" cy="219427"/>
            </a:xfrm>
            <a:prstGeom prst="rect">
              <a:avLst/>
            </a:prstGeom>
          </p:spPr>
        </p:pic>
        <p:pic>
          <p:nvPicPr>
            <p:cNvPr id="7" name="object 7"/>
            <p:cNvPicPr/>
            <p:nvPr/>
          </p:nvPicPr>
          <p:blipFill>
            <a:blip r:embed="rId4" cstate="print"/>
            <a:stretch>
              <a:fillRect/>
            </a:stretch>
          </p:blipFill>
          <p:spPr>
            <a:xfrm>
              <a:off x="1682349" y="10227998"/>
              <a:ext cx="493150" cy="223125"/>
            </a:xfrm>
            <a:prstGeom prst="rect">
              <a:avLst/>
            </a:prstGeom>
          </p:spPr>
        </p:pic>
        <p:pic>
          <p:nvPicPr>
            <p:cNvPr id="8" name="object 8"/>
            <p:cNvPicPr/>
            <p:nvPr/>
          </p:nvPicPr>
          <p:blipFill>
            <a:blip r:embed="rId5" cstate="print"/>
            <a:stretch>
              <a:fillRect/>
            </a:stretch>
          </p:blipFill>
          <p:spPr>
            <a:xfrm>
              <a:off x="2212080" y="10286101"/>
              <a:ext cx="148330" cy="161314"/>
            </a:xfrm>
            <a:prstGeom prst="rect">
              <a:avLst/>
            </a:prstGeom>
          </p:spPr>
        </p:pic>
        <p:pic>
          <p:nvPicPr>
            <p:cNvPr id="9" name="object 9"/>
            <p:cNvPicPr/>
            <p:nvPr/>
          </p:nvPicPr>
          <p:blipFill>
            <a:blip r:embed="rId6" cstate="print"/>
            <a:stretch>
              <a:fillRect/>
            </a:stretch>
          </p:blipFill>
          <p:spPr>
            <a:xfrm>
              <a:off x="2386686" y="10286103"/>
              <a:ext cx="148676" cy="165021"/>
            </a:xfrm>
            <a:prstGeom prst="rect">
              <a:avLst/>
            </a:prstGeom>
          </p:spPr>
        </p:pic>
        <p:sp>
          <p:nvSpPr>
            <p:cNvPr id="10" name="object 10"/>
            <p:cNvSpPr/>
            <p:nvPr/>
          </p:nvSpPr>
          <p:spPr>
            <a:xfrm>
              <a:off x="2558160" y="10227998"/>
              <a:ext cx="39370" cy="219710"/>
            </a:xfrm>
            <a:custGeom>
              <a:avLst/>
              <a:gdLst/>
              <a:ahLst/>
              <a:cxnLst/>
              <a:rect l="l" t="t" r="r" b="b"/>
              <a:pathLst>
                <a:path w="39369" h="219709">
                  <a:moveTo>
                    <a:pt x="34606" y="61809"/>
                  </a:moveTo>
                  <a:lnTo>
                    <a:pt x="4314" y="61809"/>
                  </a:lnTo>
                  <a:lnTo>
                    <a:pt x="0" y="66448"/>
                  </a:lnTo>
                  <a:lnTo>
                    <a:pt x="0" y="215082"/>
                  </a:lnTo>
                  <a:lnTo>
                    <a:pt x="4314" y="219417"/>
                  </a:lnTo>
                  <a:lnTo>
                    <a:pt x="34606" y="219417"/>
                  </a:lnTo>
                  <a:lnTo>
                    <a:pt x="38930" y="215082"/>
                  </a:lnTo>
                  <a:lnTo>
                    <a:pt x="38930" y="66448"/>
                  </a:lnTo>
                  <a:lnTo>
                    <a:pt x="34606" y="61809"/>
                  </a:lnTo>
                  <a:close/>
                </a:path>
                <a:path w="39369" h="219709">
                  <a:moveTo>
                    <a:pt x="34606" y="0"/>
                  </a:moveTo>
                  <a:lnTo>
                    <a:pt x="4314" y="0"/>
                  </a:lnTo>
                  <a:lnTo>
                    <a:pt x="0" y="4628"/>
                  </a:lnTo>
                  <a:lnTo>
                    <a:pt x="0" y="30585"/>
                  </a:lnTo>
                  <a:lnTo>
                    <a:pt x="4314" y="34909"/>
                  </a:lnTo>
                  <a:lnTo>
                    <a:pt x="34606" y="34909"/>
                  </a:lnTo>
                  <a:lnTo>
                    <a:pt x="39234" y="30585"/>
                  </a:lnTo>
                  <a:lnTo>
                    <a:pt x="39234" y="4628"/>
                  </a:lnTo>
                  <a:lnTo>
                    <a:pt x="34606" y="0"/>
                  </a:lnTo>
                  <a:close/>
                </a:path>
              </a:pathLst>
            </a:custGeom>
            <a:solidFill>
              <a:srgbClr val="4F1C27"/>
            </a:solidFill>
          </p:spPr>
          <p:txBody>
            <a:bodyPr wrap="square" lIns="0" tIns="0" rIns="0" bIns="0" rtlCol="0"/>
            <a:lstStyle/>
            <a:p>
              <a:endParaRPr/>
            </a:p>
          </p:txBody>
        </p:sp>
        <p:pic>
          <p:nvPicPr>
            <p:cNvPr id="11" name="object 11"/>
            <p:cNvPicPr/>
            <p:nvPr/>
          </p:nvPicPr>
          <p:blipFill>
            <a:blip r:embed="rId7" cstate="print"/>
            <a:stretch>
              <a:fillRect/>
            </a:stretch>
          </p:blipFill>
          <p:spPr>
            <a:xfrm>
              <a:off x="2624987" y="10286103"/>
              <a:ext cx="149880" cy="165021"/>
            </a:xfrm>
            <a:prstGeom prst="rect">
              <a:avLst/>
            </a:prstGeom>
          </p:spPr>
        </p:pic>
        <p:pic>
          <p:nvPicPr>
            <p:cNvPr id="12" name="object 12"/>
            <p:cNvPicPr/>
            <p:nvPr/>
          </p:nvPicPr>
          <p:blipFill>
            <a:blip r:embed="rId8" cstate="print"/>
            <a:stretch>
              <a:fillRect/>
            </a:stretch>
          </p:blipFill>
          <p:spPr>
            <a:xfrm>
              <a:off x="1481785" y="10515363"/>
              <a:ext cx="192214" cy="219417"/>
            </a:xfrm>
            <a:prstGeom prst="rect">
              <a:avLst/>
            </a:prstGeom>
          </p:spPr>
        </p:pic>
        <p:pic>
          <p:nvPicPr>
            <p:cNvPr id="13" name="object 13"/>
            <p:cNvPicPr/>
            <p:nvPr/>
          </p:nvPicPr>
          <p:blipFill>
            <a:blip r:embed="rId9" cstate="print"/>
            <a:stretch>
              <a:fillRect/>
            </a:stretch>
          </p:blipFill>
          <p:spPr>
            <a:xfrm>
              <a:off x="1695208" y="10573480"/>
              <a:ext cx="148288" cy="161303"/>
            </a:xfrm>
            <a:prstGeom prst="rect">
              <a:avLst/>
            </a:prstGeom>
          </p:spPr>
        </p:pic>
        <p:sp>
          <p:nvSpPr>
            <p:cNvPr id="14" name="object 14"/>
            <p:cNvSpPr/>
            <p:nvPr/>
          </p:nvSpPr>
          <p:spPr>
            <a:xfrm>
              <a:off x="1862963" y="10534224"/>
              <a:ext cx="511175" cy="204470"/>
            </a:xfrm>
            <a:custGeom>
              <a:avLst/>
              <a:gdLst/>
              <a:ahLst/>
              <a:cxnLst/>
              <a:rect l="l" t="t" r="r" b="b"/>
              <a:pathLst>
                <a:path w="511175" h="204470">
                  <a:moveTo>
                    <a:pt x="98577" y="170891"/>
                  </a:moveTo>
                  <a:lnTo>
                    <a:pt x="95186" y="167817"/>
                  </a:lnTo>
                  <a:lnTo>
                    <a:pt x="85636" y="166878"/>
                  </a:lnTo>
                  <a:lnTo>
                    <a:pt x="77101" y="165074"/>
                  </a:lnTo>
                  <a:lnTo>
                    <a:pt x="68884" y="160553"/>
                  </a:lnTo>
                  <a:lnTo>
                    <a:pt x="62712" y="151853"/>
                  </a:lnTo>
                  <a:lnTo>
                    <a:pt x="60274" y="137528"/>
                  </a:lnTo>
                  <a:lnTo>
                    <a:pt x="60274" y="76327"/>
                  </a:lnTo>
                  <a:lnTo>
                    <a:pt x="91465" y="76327"/>
                  </a:lnTo>
                  <a:lnTo>
                    <a:pt x="96113" y="72021"/>
                  </a:lnTo>
                  <a:lnTo>
                    <a:pt x="96113" y="49758"/>
                  </a:lnTo>
                  <a:lnTo>
                    <a:pt x="91465" y="45123"/>
                  </a:lnTo>
                  <a:lnTo>
                    <a:pt x="60274" y="45123"/>
                  </a:lnTo>
                  <a:lnTo>
                    <a:pt x="60274" y="4635"/>
                  </a:lnTo>
                  <a:lnTo>
                    <a:pt x="55626" y="0"/>
                  </a:lnTo>
                  <a:lnTo>
                    <a:pt x="26581" y="0"/>
                  </a:lnTo>
                  <a:lnTo>
                    <a:pt x="21920" y="4635"/>
                  </a:lnTo>
                  <a:lnTo>
                    <a:pt x="21920" y="45123"/>
                  </a:lnTo>
                  <a:lnTo>
                    <a:pt x="4330" y="45123"/>
                  </a:lnTo>
                  <a:lnTo>
                    <a:pt x="0" y="49758"/>
                  </a:lnTo>
                  <a:lnTo>
                    <a:pt x="0" y="72021"/>
                  </a:lnTo>
                  <a:lnTo>
                    <a:pt x="4330" y="76327"/>
                  </a:lnTo>
                  <a:lnTo>
                    <a:pt x="21005" y="76327"/>
                  </a:lnTo>
                  <a:lnTo>
                    <a:pt x="21005" y="144322"/>
                  </a:lnTo>
                  <a:lnTo>
                    <a:pt x="26657" y="171348"/>
                  </a:lnTo>
                  <a:lnTo>
                    <a:pt x="41211" y="189217"/>
                  </a:lnTo>
                  <a:lnTo>
                    <a:pt x="61036" y="199072"/>
                  </a:lnTo>
                  <a:lnTo>
                    <a:pt x="82499" y="202107"/>
                  </a:lnTo>
                  <a:lnTo>
                    <a:pt x="93332" y="202107"/>
                  </a:lnTo>
                  <a:lnTo>
                    <a:pt x="98577" y="198399"/>
                  </a:lnTo>
                  <a:lnTo>
                    <a:pt x="98577" y="170891"/>
                  </a:lnTo>
                  <a:close/>
                </a:path>
                <a:path w="511175" h="204470">
                  <a:moveTo>
                    <a:pt x="351853" y="48831"/>
                  </a:moveTo>
                  <a:lnTo>
                    <a:pt x="347853" y="42964"/>
                  </a:lnTo>
                  <a:lnTo>
                    <a:pt x="316623" y="42964"/>
                  </a:lnTo>
                  <a:lnTo>
                    <a:pt x="312013" y="46672"/>
                  </a:lnTo>
                  <a:lnTo>
                    <a:pt x="310134" y="54381"/>
                  </a:lnTo>
                  <a:lnTo>
                    <a:pt x="285102" y="146494"/>
                  </a:lnTo>
                  <a:lnTo>
                    <a:pt x="282943" y="154825"/>
                  </a:lnTo>
                  <a:lnTo>
                    <a:pt x="281698" y="163182"/>
                  </a:lnTo>
                  <a:lnTo>
                    <a:pt x="281076" y="163182"/>
                  </a:lnTo>
                  <a:lnTo>
                    <a:pt x="280162" y="154825"/>
                  </a:lnTo>
                  <a:lnTo>
                    <a:pt x="277698" y="146494"/>
                  </a:lnTo>
                  <a:lnTo>
                    <a:pt x="262610" y="93637"/>
                  </a:lnTo>
                  <a:lnTo>
                    <a:pt x="251409" y="54381"/>
                  </a:lnTo>
                  <a:lnTo>
                    <a:pt x="249555" y="46990"/>
                  </a:lnTo>
                  <a:lnTo>
                    <a:pt x="244906" y="43268"/>
                  </a:lnTo>
                  <a:lnTo>
                    <a:pt x="217728" y="43268"/>
                  </a:lnTo>
                  <a:lnTo>
                    <a:pt x="212788" y="46990"/>
                  </a:lnTo>
                  <a:lnTo>
                    <a:pt x="211239" y="54381"/>
                  </a:lnTo>
                  <a:lnTo>
                    <a:pt x="184645" y="146494"/>
                  </a:lnTo>
                  <a:lnTo>
                    <a:pt x="182511" y="154825"/>
                  </a:lnTo>
                  <a:lnTo>
                    <a:pt x="181254" y="163182"/>
                  </a:lnTo>
                  <a:lnTo>
                    <a:pt x="180657" y="163182"/>
                  </a:lnTo>
                  <a:lnTo>
                    <a:pt x="179400" y="154825"/>
                  </a:lnTo>
                  <a:lnTo>
                    <a:pt x="177546" y="146494"/>
                  </a:lnTo>
                  <a:lnTo>
                    <a:pt x="152196" y="54381"/>
                  </a:lnTo>
                  <a:lnTo>
                    <a:pt x="150723" y="46990"/>
                  </a:lnTo>
                  <a:lnTo>
                    <a:pt x="150660" y="46672"/>
                  </a:lnTo>
                  <a:lnTo>
                    <a:pt x="146011" y="42964"/>
                  </a:lnTo>
                  <a:lnTo>
                    <a:pt x="114490" y="42964"/>
                  </a:lnTo>
                  <a:lnTo>
                    <a:pt x="110185" y="48831"/>
                  </a:lnTo>
                  <a:lnTo>
                    <a:pt x="112649" y="57480"/>
                  </a:lnTo>
                  <a:lnTo>
                    <a:pt x="153314" y="189445"/>
                  </a:lnTo>
                  <a:lnTo>
                    <a:pt x="155524" y="196850"/>
                  </a:lnTo>
                  <a:lnTo>
                    <a:pt x="155613" y="197154"/>
                  </a:lnTo>
                  <a:lnTo>
                    <a:pt x="160248" y="200571"/>
                  </a:lnTo>
                  <a:lnTo>
                    <a:pt x="196710" y="200571"/>
                  </a:lnTo>
                  <a:lnTo>
                    <a:pt x="201345" y="196850"/>
                  </a:lnTo>
                  <a:lnTo>
                    <a:pt x="203123" y="189788"/>
                  </a:lnTo>
                  <a:lnTo>
                    <a:pt x="203200" y="189445"/>
                  </a:lnTo>
                  <a:lnTo>
                    <a:pt x="211137" y="163182"/>
                  </a:lnTo>
                  <a:lnTo>
                    <a:pt x="226999" y="110629"/>
                  </a:lnTo>
                  <a:lnTo>
                    <a:pt x="229489" y="102298"/>
                  </a:lnTo>
                  <a:lnTo>
                    <a:pt x="231025" y="93637"/>
                  </a:lnTo>
                  <a:lnTo>
                    <a:pt x="231635" y="93637"/>
                  </a:lnTo>
                  <a:lnTo>
                    <a:pt x="232892" y="102298"/>
                  </a:lnTo>
                  <a:lnTo>
                    <a:pt x="235318" y="110629"/>
                  </a:lnTo>
                  <a:lnTo>
                    <a:pt x="259143" y="189445"/>
                  </a:lnTo>
                  <a:lnTo>
                    <a:pt x="260997" y="196850"/>
                  </a:lnTo>
                  <a:lnTo>
                    <a:pt x="265938" y="200571"/>
                  </a:lnTo>
                  <a:lnTo>
                    <a:pt x="301802" y="200571"/>
                  </a:lnTo>
                  <a:lnTo>
                    <a:pt x="306743" y="197154"/>
                  </a:lnTo>
                  <a:lnTo>
                    <a:pt x="308902" y="189788"/>
                  </a:lnTo>
                  <a:lnTo>
                    <a:pt x="317042" y="163182"/>
                  </a:lnTo>
                  <a:lnTo>
                    <a:pt x="349364" y="57480"/>
                  </a:lnTo>
                  <a:lnTo>
                    <a:pt x="351853" y="48831"/>
                  </a:lnTo>
                  <a:close/>
                </a:path>
                <a:path w="511175" h="204470">
                  <a:moveTo>
                    <a:pt x="511035" y="114350"/>
                  </a:moveTo>
                  <a:lnTo>
                    <a:pt x="497662" y="68922"/>
                  </a:lnTo>
                  <a:lnTo>
                    <a:pt x="472135" y="45707"/>
                  </a:lnTo>
                  <a:lnTo>
                    <a:pt x="472135" y="103822"/>
                  </a:lnTo>
                  <a:lnTo>
                    <a:pt x="402272" y="103822"/>
                  </a:lnTo>
                  <a:lnTo>
                    <a:pt x="406933" y="89509"/>
                  </a:lnTo>
                  <a:lnTo>
                    <a:pt x="415124" y="78498"/>
                  </a:lnTo>
                  <a:lnTo>
                    <a:pt x="426389" y="71424"/>
                  </a:lnTo>
                  <a:lnTo>
                    <a:pt x="440296" y="68922"/>
                  </a:lnTo>
                  <a:lnTo>
                    <a:pt x="452742" y="71285"/>
                  </a:lnTo>
                  <a:lnTo>
                    <a:pt x="462699" y="78143"/>
                  </a:lnTo>
                  <a:lnTo>
                    <a:pt x="469404" y="89115"/>
                  </a:lnTo>
                  <a:lnTo>
                    <a:pt x="472135" y="103822"/>
                  </a:lnTo>
                  <a:lnTo>
                    <a:pt x="472135" y="45707"/>
                  </a:lnTo>
                  <a:lnTo>
                    <a:pt x="471017" y="44907"/>
                  </a:lnTo>
                  <a:lnTo>
                    <a:pt x="441210" y="39255"/>
                  </a:lnTo>
                  <a:lnTo>
                    <a:pt x="408762" y="45326"/>
                  </a:lnTo>
                  <a:lnTo>
                    <a:pt x="383451" y="62318"/>
                  </a:lnTo>
                  <a:lnTo>
                    <a:pt x="367017" y="88392"/>
                  </a:lnTo>
                  <a:lnTo>
                    <a:pt x="361264" y="121158"/>
                  </a:lnTo>
                  <a:lnTo>
                    <a:pt x="361162" y="121754"/>
                  </a:lnTo>
                  <a:lnTo>
                    <a:pt x="367042" y="153555"/>
                  </a:lnTo>
                  <a:lnTo>
                    <a:pt x="383921" y="179832"/>
                  </a:lnTo>
                  <a:lnTo>
                    <a:pt x="410578" y="197700"/>
                  </a:lnTo>
                  <a:lnTo>
                    <a:pt x="445858" y="204292"/>
                  </a:lnTo>
                  <a:lnTo>
                    <a:pt x="463207" y="202742"/>
                  </a:lnTo>
                  <a:lnTo>
                    <a:pt x="499313" y="188531"/>
                  </a:lnTo>
                  <a:lnTo>
                    <a:pt x="507339" y="178320"/>
                  </a:lnTo>
                  <a:lnTo>
                    <a:pt x="503631" y="171208"/>
                  </a:lnTo>
                  <a:lnTo>
                    <a:pt x="503440" y="170903"/>
                  </a:lnTo>
                  <a:lnTo>
                    <a:pt x="499922" y="165036"/>
                  </a:lnTo>
                  <a:lnTo>
                    <a:pt x="495909" y="157949"/>
                  </a:lnTo>
                  <a:lnTo>
                    <a:pt x="490347" y="156997"/>
                  </a:lnTo>
                  <a:lnTo>
                    <a:pt x="482638" y="160705"/>
                  </a:lnTo>
                  <a:lnTo>
                    <a:pt x="476224" y="164249"/>
                  </a:lnTo>
                  <a:lnTo>
                    <a:pt x="468287" y="167538"/>
                  </a:lnTo>
                  <a:lnTo>
                    <a:pt x="459016" y="169951"/>
                  </a:lnTo>
                  <a:lnTo>
                    <a:pt x="448627" y="170903"/>
                  </a:lnTo>
                  <a:lnTo>
                    <a:pt x="431546" y="168135"/>
                  </a:lnTo>
                  <a:lnTo>
                    <a:pt x="416979" y="159931"/>
                  </a:lnTo>
                  <a:lnTo>
                    <a:pt x="406425" y="146392"/>
                  </a:lnTo>
                  <a:lnTo>
                    <a:pt x="401320" y="127647"/>
                  </a:lnTo>
                  <a:lnTo>
                    <a:pt x="505206" y="127647"/>
                  </a:lnTo>
                  <a:lnTo>
                    <a:pt x="511035" y="121158"/>
                  </a:lnTo>
                  <a:lnTo>
                    <a:pt x="511035" y="114350"/>
                  </a:lnTo>
                  <a:close/>
                </a:path>
              </a:pathLst>
            </a:custGeom>
            <a:solidFill>
              <a:srgbClr val="4F1C27"/>
            </a:solidFill>
          </p:spPr>
          <p:txBody>
            <a:bodyPr wrap="square" lIns="0" tIns="0" rIns="0" bIns="0" rtlCol="0"/>
            <a:lstStyle/>
            <a:p>
              <a:endParaRPr/>
            </a:p>
          </p:txBody>
        </p:sp>
        <p:pic>
          <p:nvPicPr>
            <p:cNvPr id="15" name="object 15"/>
            <p:cNvPicPr/>
            <p:nvPr/>
          </p:nvPicPr>
          <p:blipFill>
            <a:blip r:embed="rId10" cstate="print"/>
            <a:stretch>
              <a:fillRect/>
            </a:stretch>
          </p:blipFill>
          <p:spPr>
            <a:xfrm>
              <a:off x="2402084" y="10573480"/>
              <a:ext cx="270027" cy="223134"/>
            </a:xfrm>
            <a:prstGeom prst="rect">
              <a:avLst/>
            </a:prstGeom>
          </p:spPr>
        </p:pic>
        <p:pic>
          <p:nvPicPr>
            <p:cNvPr id="16" name="object 16"/>
            <p:cNvPicPr/>
            <p:nvPr/>
          </p:nvPicPr>
          <p:blipFill>
            <a:blip r:embed="rId11" cstate="print"/>
            <a:stretch>
              <a:fillRect/>
            </a:stretch>
          </p:blipFill>
          <p:spPr>
            <a:xfrm>
              <a:off x="2691960" y="10573477"/>
              <a:ext cx="149880" cy="165031"/>
            </a:xfrm>
            <a:prstGeom prst="rect">
              <a:avLst/>
            </a:prstGeom>
          </p:spPr>
        </p:pic>
        <p:pic>
          <p:nvPicPr>
            <p:cNvPr id="17" name="object 17"/>
            <p:cNvPicPr/>
            <p:nvPr/>
          </p:nvPicPr>
          <p:blipFill>
            <a:blip r:embed="rId12" cstate="print"/>
            <a:stretch>
              <a:fillRect/>
            </a:stretch>
          </p:blipFill>
          <p:spPr>
            <a:xfrm>
              <a:off x="2869901" y="10573480"/>
              <a:ext cx="148341" cy="161303"/>
            </a:xfrm>
            <a:prstGeom prst="rect">
              <a:avLst/>
            </a:prstGeom>
          </p:spPr>
        </p:pic>
        <p:sp>
          <p:nvSpPr>
            <p:cNvPr id="18" name="object 18"/>
            <p:cNvSpPr/>
            <p:nvPr/>
          </p:nvSpPr>
          <p:spPr>
            <a:xfrm>
              <a:off x="745793" y="10605976"/>
              <a:ext cx="189865" cy="128270"/>
            </a:xfrm>
            <a:custGeom>
              <a:avLst/>
              <a:gdLst/>
              <a:ahLst/>
              <a:cxnLst/>
              <a:rect l="l" t="t" r="r" b="b"/>
              <a:pathLst>
                <a:path w="189865" h="128270">
                  <a:moveTo>
                    <a:pt x="150435" y="0"/>
                  </a:moveTo>
                  <a:lnTo>
                    <a:pt x="0" y="95274"/>
                  </a:lnTo>
                  <a:lnTo>
                    <a:pt x="87568" y="127933"/>
                  </a:lnTo>
                  <a:lnTo>
                    <a:pt x="159115" y="127933"/>
                  </a:lnTo>
                  <a:lnTo>
                    <a:pt x="189795" y="24899"/>
                  </a:lnTo>
                  <a:lnTo>
                    <a:pt x="150435" y="0"/>
                  </a:lnTo>
                  <a:close/>
                </a:path>
              </a:pathLst>
            </a:custGeom>
            <a:solidFill>
              <a:srgbClr val="880B3D"/>
            </a:solidFill>
          </p:spPr>
          <p:txBody>
            <a:bodyPr wrap="square" lIns="0" tIns="0" rIns="0" bIns="0" rtlCol="0"/>
            <a:lstStyle/>
            <a:p>
              <a:endParaRPr/>
            </a:p>
          </p:txBody>
        </p:sp>
        <p:sp>
          <p:nvSpPr>
            <p:cNvPr id="19" name="object 19"/>
            <p:cNvSpPr/>
            <p:nvPr/>
          </p:nvSpPr>
          <p:spPr>
            <a:xfrm>
              <a:off x="896226" y="10569484"/>
              <a:ext cx="57785" cy="61594"/>
            </a:xfrm>
            <a:custGeom>
              <a:avLst/>
              <a:gdLst/>
              <a:ahLst/>
              <a:cxnLst/>
              <a:rect l="l" t="t" r="r" b="b"/>
              <a:pathLst>
                <a:path w="57784" h="61595">
                  <a:moveTo>
                    <a:pt x="57684" y="0"/>
                  </a:moveTo>
                  <a:lnTo>
                    <a:pt x="0" y="36491"/>
                  </a:lnTo>
                  <a:lnTo>
                    <a:pt x="39360" y="61390"/>
                  </a:lnTo>
                  <a:lnTo>
                    <a:pt x="57684" y="0"/>
                  </a:lnTo>
                  <a:close/>
                </a:path>
              </a:pathLst>
            </a:custGeom>
            <a:solidFill>
              <a:srgbClr val="CC0935"/>
            </a:solidFill>
          </p:spPr>
          <p:txBody>
            <a:bodyPr wrap="square" lIns="0" tIns="0" rIns="0" bIns="0" rtlCol="0"/>
            <a:lstStyle/>
            <a:p>
              <a:endParaRPr/>
            </a:p>
          </p:txBody>
        </p:sp>
        <p:sp>
          <p:nvSpPr>
            <p:cNvPr id="20" name="object 20"/>
            <p:cNvSpPr/>
            <p:nvPr/>
          </p:nvSpPr>
          <p:spPr>
            <a:xfrm>
              <a:off x="1113368" y="10445468"/>
              <a:ext cx="90805" cy="94615"/>
            </a:xfrm>
            <a:custGeom>
              <a:avLst/>
              <a:gdLst/>
              <a:ahLst/>
              <a:cxnLst/>
              <a:rect l="l" t="t" r="r" b="b"/>
              <a:pathLst>
                <a:path w="90805" h="94615">
                  <a:moveTo>
                    <a:pt x="36313" y="0"/>
                  </a:moveTo>
                  <a:lnTo>
                    <a:pt x="0" y="22994"/>
                  </a:lnTo>
                  <a:lnTo>
                    <a:pt x="90196" y="94112"/>
                  </a:lnTo>
                  <a:lnTo>
                    <a:pt x="36313" y="0"/>
                  </a:lnTo>
                  <a:close/>
                </a:path>
              </a:pathLst>
            </a:custGeom>
            <a:solidFill>
              <a:srgbClr val="A41023"/>
            </a:solidFill>
          </p:spPr>
          <p:txBody>
            <a:bodyPr wrap="square" lIns="0" tIns="0" rIns="0" bIns="0" rtlCol="0"/>
            <a:lstStyle/>
            <a:p>
              <a:endParaRPr/>
            </a:p>
          </p:txBody>
        </p:sp>
        <p:sp>
          <p:nvSpPr>
            <p:cNvPr id="21" name="object 21"/>
            <p:cNvSpPr/>
            <p:nvPr/>
          </p:nvSpPr>
          <p:spPr>
            <a:xfrm>
              <a:off x="684450" y="10489397"/>
              <a:ext cx="212090" cy="212090"/>
            </a:xfrm>
            <a:custGeom>
              <a:avLst/>
              <a:gdLst/>
              <a:ahLst/>
              <a:cxnLst/>
              <a:rect l="l" t="t" r="r" b="b"/>
              <a:pathLst>
                <a:path w="212090" h="212090">
                  <a:moveTo>
                    <a:pt x="27590" y="0"/>
                  </a:moveTo>
                  <a:lnTo>
                    <a:pt x="0" y="188968"/>
                  </a:lnTo>
                  <a:lnTo>
                    <a:pt x="61338" y="211857"/>
                  </a:lnTo>
                  <a:lnTo>
                    <a:pt x="211773" y="116582"/>
                  </a:lnTo>
                  <a:lnTo>
                    <a:pt x="27590" y="0"/>
                  </a:lnTo>
                  <a:close/>
                </a:path>
              </a:pathLst>
            </a:custGeom>
            <a:solidFill>
              <a:srgbClr val="B90845"/>
            </a:solidFill>
          </p:spPr>
          <p:txBody>
            <a:bodyPr wrap="square" lIns="0" tIns="0" rIns="0" bIns="0" rtlCol="0"/>
            <a:lstStyle/>
            <a:p>
              <a:endParaRPr/>
            </a:p>
          </p:txBody>
        </p:sp>
        <p:sp>
          <p:nvSpPr>
            <p:cNvPr id="22" name="object 22"/>
            <p:cNvSpPr/>
            <p:nvPr/>
          </p:nvSpPr>
          <p:spPr>
            <a:xfrm>
              <a:off x="859352" y="10061167"/>
              <a:ext cx="121920" cy="123189"/>
            </a:xfrm>
            <a:custGeom>
              <a:avLst/>
              <a:gdLst/>
              <a:ahLst/>
              <a:cxnLst/>
              <a:rect l="l" t="t" r="r" b="b"/>
              <a:pathLst>
                <a:path w="121919" h="123190">
                  <a:moveTo>
                    <a:pt x="70301" y="0"/>
                  </a:moveTo>
                  <a:lnTo>
                    <a:pt x="0" y="122781"/>
                  </a:lnTo>
                  <a:lnTo>
                    <a:pt x="121336" y="89138"/>
                  </a:lnTo>
                  <a:lnTo>
                    <a:pt x="70301" y="0"/>
                  </a:lnTo>
                  <a:close/>
                </a:path>
              </a:pathLst>
            </a:custGeom>
            <a:solidFill>
              <a:srgbClr val="EE7203"/>
            </a:solidFill>
          </p:spPr>
          <p:txBody>
            <a:bodyPr wrap="square" lIns="0" tIns="0" rIns="0" bIns="0" rtlCol="0"/>
            <a:lstStyle/>
            <a:p>
              <a:endParaRPr/>
            </a:p>
          </p:txBody>
        </p:sp>
        <p:sp>
          <p:nvSpPr>
            <p:cNvPr id="23" name="object 23"/>
            <p:cNvSpPr/>
            <p:nvPr/>
          </p:nvSpPr>
          <p:spPr>
            <a:xfrm>
              <a:off x="1170973" y="10614784"/>
              <a:ext cx="144145" cy="119380"/>
            </a:xfrm>
            <a:custGeom>
              <a:avLst/>
              <a:gdLst/>
              <a:ahLst/>
              <a:cxnLst/>
              <a:rect l="l" t="t" r="r" b="b"/>
              <a:pathLst>
                <a:path w="144144" h="119379">
                  <a:moveTo>
                    <a:pt x="75641" y="0"/>
                  </a:moveTo>
                  <a:lnTo>
                    <a:pt x="0" y="119127"/>
                  </a:lnTo>
                  <a:lnTo>
                    <a:pt x="143859" y="119127"/>
                  </a:lnTo>
                  <a:lnTo>
                    <a:pt x="75641" y="0"/>
                  </a:lnTo>
                  <a:close/>
                </a:path>
              </a:pathLst>
            </a:custGeom>
            <a:solidFill>
              <a:srgbClr val="8F0A26"/>
            </a:solidFill>
          </p:spPr>
          <p:txBody>
            <a:bodyPr wrap="square" lIns="0" tIns="0" rIns="0" bIns="0" rtlCol="0"/>
            <a:lstStyle/>
            <a:p>
              <a:endParaRPr/>
            </a:p>
          </p:txBody>
        </p:sp>
        <p:sp>
          <p:nvSpPr>
            <p:cNvPr id="24" name="object 24"/>
            <p:cNvSpPr/>
            <p:nvPr/>
          </p:nvSpPr>
          <p:spPr>
            <a:xfrm>
              <a:off x="935591" y="10468465"/>
              <a:ext cx="311150" cy="266065"/>
            </a:xfrm>
            <a:custGeom>
              <a:avLst/>
              <a:gdLst/>
              <a:ahLst/>
              <a:cxnLst/>
              <a:rect l="l" t="t" r="r" b="b"/>
              <a:pathLst>
                <a:path w="311150" h="266065">
                  <a:moveTo>
                    <a:pt x="177774" y="0"/>
                  </a:moveTo>
                  <a:lnTo>
                    <a:pt x="18313" y="101012"/>
                  </a:lnTo>
                  <a:lnTo>
                    <a:pt x="0" y="162413"/>
                  </a:lnTo>
                  <a:lnTo>
                    <a:pt x="162738" y="265447"/>
                  </a:lnTo>
                  <a:lnTo>
                    <a:pt x="235385" y="265447"/>
                  </a:lnTo>
                  <a:lnTo>
                    <a:pt x="311016" y="146320"/>
                  </a:lnTo>
                  <a:lnTo>
                    <a:pt x="267970" y="71118"/>
                  </a:lnTo>
                  <a:lnTo>
                    <a:pt x="177774" y="0"/>
                  </a:lnTo>
                  <a:close/>
                </a:path>
              </a:pathLst>
            </a:custGeom>
            <a:solidFill>
              <a:srgbClr val="AE1122"/>
            </a:solidFill>
          </p:spPr>
          <p:txBody>
            <a:bodyPr wrap="square" lIns="0" tIns="0" rIns="0" bIns="0" rtlCol="0"/>
            <a:lstStyle/>
            <a:p>
              <a:endParaRPr/>
            </a:p>
          </p:txBody>
        </p:sp>
        <p:sp>
          <p:nvSpPr>
            <p:cNvPr id="25" name="object 25"/>
            <p:cNvSpPr/>
            <p:nvPr/>
          </p:nvSpPr>
          <p:spPr>
            <a:xfrm>
              <a:off x="904907" y="10630878"/>
              <a:ext cx="193675" cy="103505"/>
            </a:xfrm>
            <a:custGeom>
              <a:avLst/>
              <a:gdLst/>
              <a:ahLst/>
              <a:cxnLst/>
              <a:rect l="l" t="t" r="r" b="b"/>
              <a:pathLst>
                <a:path w="193675" h="103504">
                  <a:moveTo>
                    <a:pt x="30679" y="0"/>
                  </a:moveTo>
                  <a:lnTo>
                    <a:pt x="0" y="103033"/>
                  </a:lnTo>
                  <a:lnTo>
                    <a:pt x="193428" y="103033"/>
                  </a:lnTo>
                  <a:lnTo>
                    <a:pt x="30679" y="0"/>
                  </a:lnTo>
                  <a:close/>
                </a:path>
              </a:pathLst>
            </a:custGeom>
            <a:solidFill>
              <a:srgbClr val="CC0935"/>
            </a:solidFill>
          </p:spPr>
          <p:txBody>
            <a:bodyPr wrap="square" lIns="0" tIns="0" rIns="0" bIns="0" rtlCol="0"/>
            <a:lstStyle/>
            <a:p>
              <a:endParaRPr/>
            </a:p>
          </p:txBody>
        </p:sp>
        <p:sp>
          <p:nvSpPr>
            <p:cNvPr id="26" name="object 26"/>
            <p:cNvSpPr/>
            <p:nvPr/>
          </p:nvSpPr>
          <p:spPr>
            <a:xfrm>
              <a:off x="953911" y="10385830"/>
              <a:ext cx="160020" cy="184150"/>
            </a:xfrm>
            <a:custGeom>
              <a:avLst/>
              <a:gdLst/>
              <a:ahLst/>
              <a:cxnLst/>
              <a:rect l="l" t="t" r="r" b="b"/>
              <a:pathLst>
                <a:path w="160019" h="184150">
                  <a:moveTo>
                    <a:pt x="54678" y="0"/>
                  </a:moveTo>
                  <a:lnTo>
                    <a:pt x="0" y="183648"/>
                  </a:lnTo>
                  <a:lnTo>
                    <a:pt x="159461" y="82636"/>
                  </a:lnTo>
                  <a:lnTo>
                    <a:pt x="54678" y="0"/>
                  </a:lnTo>
                  <a:close/>
                </a:path>
              </a:pathLst>
            </a:custGeom>
            <a:solidFill>
              <a:srgbClr val="D70926"/>
            </a:solidFill>
          </p:spPr>
          <p:txBody>
            <a:bodyPr wrap="square" lIns="0" tIns="0" rIns="0" bIns="0" rtlCol="0"/>
            <a:lstStyle/>
            <a:p>
              <a:endParaRPr/>
            </a:p>
          </p:txBody>
        </p:sp>
        <p:sp>
          <p:nvSpPr>
            <p:cNvPr id="27" name="object 27"/>
            <p:cNvSpPr/>
            <p:nvPr/>
          </p:nvSpPr>
          <p:spPr>
            <a:xfrm>
              <a:off x="691797" y="10424811"/>
              <a:ext cx="29845" cy="64769"/>
            </a:xfrm>
            <a:custGeom>
              <a:avLst/>
              <a:gdLst/>
              <a:ahLst/>
              <a:cxnLst/>
              <a:rect l="l" t="t" r="r" b="b"/>
              <a:pathLst>
                <a:path w="29845" h="64770">
                  <a:moveTo>
                    <a:pt x="29653" y="0"/>
                  </a:moveTo>
                  <a:lnTo>
                    <a:pt x="0" y="51757"/>
                  </a:lnTo>
                  <a:lnTo>
                    <a:pt x="20240" y="64584"/>
                  </a:lnTo>
                  <a:lnTo>
                    <a:pt x="29653" y="0"/>
                  </a:lnTo>
                  <a:close/>
                </a:path>
              </a:pathLst>
            </a:custGeom>
            <a:solidFill>
              <a:srgbClr val="E73B2B"/>
            </a:solidFill>
          </p:spPr>
          <p:txBody>
            <a:bodyPr wrap="square" lIns="0" tIns="0" rIns="0" bIns="0" rtlCol="0"/>
            <a:lstStyle/>
            <a:p>
              <a:endParaRPr/>
            </a:p>
          </p:txBody>
        </p:sp>
        <p:sp>
          <p:nvSpPr>
            <p:cNvPr id="28" name="object 28"/>
            <p:cNvSpPr/>
            <p:nvPr/>
          </p:nvSpPr>
          <p:spPr>
            <a:xfrm>
              <a:off x="676335" y="10678365"/>
              <a:ext cx="69850" cy="55880"/>
            </a:xfrm>
            <a:custGeom>
              <a:avLst/>
              <a:gdLst/>
              <a:ahLst/>
              <a:cxnLst/>
              <a:rect l="l" t="t" r="r" b="b"/>
              <a:pathLst>
                <a:path w="69850" h="55879">
                  <a:moveTo>
                    <a:pt x="8114" y="0"/>
                  </a:moveTo>
                  <a:lnTo>
                    <a:pt x="0" y="55548"/>
                  </a:lnTo>
                  <a:lnTo>
                    <a:pt x="17905" y="55548"/>
                  </a:lnTo>
                  <a:lnTo>
                    <a:pt x="69453" y="22889"/>
                  </a:lnTo>
                  <a:lnTo>
                    <a:pt x="8114" y="0"/>
                  </a:lnTo>
                  <a:close/>
                </a:path>
              </a:pathLst>
            </a:custGeom>
            <a:solidFill>
              <a:srgbClr val="E50051"/>
            </a:solidFill>
          </p:spPr>
          <p:txBody>
            <a:bodyPr wrap="square" lIns="0" tIns="0" rIns="0" bIns="0" rtlCol="0"/>
            <a:lstStyle/>
            <a:p>
              <a:endParaRPr/>
            </a:p>
          </p:txBody>
        </p:sp>
        <p:sp>
          <p:nvSpPr>
            <p:cNvPr id="29" name="object 29"/>
            <p:cNvSpPr/>
            <p:nvPr/>
          </p:nvSpPr>
          <p:spPr>
            <a:xfrm>
              <a:off x="955075" y="10329370"/>
              <a:ext cx="70485" cy="56515"/>
            </a:xfrm>
            <a:custGeom>
              <a:avLst/>
              <a:gdLst/>
              <a:ahLst/>
              <a:cxnLst/>
              <a:rect l="l" t="t" r="r" b="b"/>
              <a:pathLst>
                <a:path w="70484" h="56515">
                  <a:moveTo>
                    <a:pt x="70353" y="0"/>
                  </a:moveTo>
                  <a:lnTo>
                    <a:pt x="0" y="14250"/>
                  </a:lnTo>
                  <a:lnTo>
                    <a:pt x="53506" y="56459"/>
                  </a:lnTo>
                  <a:lnTo>
                    <a:pt x="70353" y="0"/>
                  </a:lnTo>
                  <a:close/>
                </a:path>
              </a:pathLst>
            </a:custGeom>
            <a:solidFill>
              <a:srgbClr val="D70926"/>
            </a:solidFill>
          </p:spPr>
          <p:txBody>
            <a:bodyPr wrap="square" lIns="0" tIns="0" rIns="0" bIns="0" rtlCol="0"/>
            <a:lstStyle/>
            <a:p>
              <a:endParaRPr/>
            </a:p>
          </p:txBody>
        </p:sp>
        <p:sp>
          <p:nvSpPr>
            <p:cNvPr id="30" name="object 30"/>
            <p:cNvSpPr/>
            <p:nvPr/>
          </p:nvSpPr>
          <p:spPr>
            <a:xfrm>
              <a:off x="694235" y="10701253"/>
              <a:ext cx="139700" cy="33020"/>
            </a:xfrm>
            <a:custGeom>
              <a:avLst/>
              <a:gdLst/>
              <a:ahLst/>
              <a:cxnLst/>
              <a:rect l="l" t="t" r="r" b="b"/>
              <a:pathLst>
                <a:path w="139700" h="33020">
                  <a:moveTo>
                    <a:pt x="51558" y="0"/>
                  </a:moveTo>
                  <a:lnTo>
                    <a:pt x="0" y="32658"/>
                  </a:lnTo>
                  <a:lnTo>
                    <a:pt x="139126" y="32658"/>
                  </a:lnTo>
                  <a:lnTo>
                    <a:pt x="51558" y="0"/>
                  </a:lnTo>
                  <a:close/>
                </a:path>
              </a:pathLst>
            </a:custGeom>
            <a:solidFill>
              <a:srgbClr val="6F1231"/>
            </a:solidFill>
          </p:spPr>
          <p:txBody>
            <a:bodyPr wrap="square" lIns="0" tIns="0" rIns="0" bIns="0" rtlCol="0"/>
            <a:lstStyle/>
            <a:p>
              <a:endParaRPr/>
            </a:p>
          </p:txBody>
        </p:sp>
        <p:sp>
          <p:nvSpPr>
            <p:cNvPr id="31" name="object 31"/>
            <p:cNvSpPr/>
            <p:nvPr/>
          </p:nvSpPr>
          <p:spPr>
            <a:xfrm>
              <a:off x="544490" y="10645114"/>
              <a:ext cx="140335" cy="88900"/>
            </a:xfrm>
            <a:custGeom>
              <a:avLst/>
              <a:gdLst/>
              <a:ahLst/>
              <a:cxnLst/>
              <a:rect l="l" t="t" r="r" b="b"/>
              <a:pathLst>
                <a:path w="140334" h="88900">
                  <a:moveTo>
                    <a:pt x="50836" y="0"/>
                  </a:moveTo>
                  <a:lnTo>
                    <a:pt x="0" y="88803"/>
                  </a:lnTo>
                  <a:lnTo>
                    <a:pt x="131849" y="88803"/>
                  </a:lnTo>
                  <a:lnTo>
                    <a:pt x="139964" y="33255"/>
                  </a:lnTo>
                  <a:lnTo>
                    <a:pt x="50836" y="0"/>
                  </a:lnTo>
                  <a:close/>
                </a:path>
              </a:pathLst>
            </a:custGeom>
            <a:solidFill>
              <a:srgbClr val="E94884"/>
            </a:solidFill>
          </p:spPr>
          <p:txBody>
            <a:bodyPr wrap="square" lIns="0" tIns="0" rIns="0" bIns="0" rtlCol="0"/>
            <a:lstStyle/>
            <a:p>
              <a:endParaRPr/>
            </a:p>
          </p:txBody>
        </p:sp>
        <p:sp>
          <p:nvSpPr>
            <p:cNvPr id="32" name="object 32"/>
            <p:cNvSpPr/>
            <p:nvPr/>
          </p:nvSpPr>
          <p:spPr>
            <a:xfrm>
              <a:off x="595323" y="10476575"/>
              <a:ext cx="116839" cy="201930"/>
            </a:xfrm>
            <a:custGeom>
              <a:avLst/>
              <a:gdLst/>
              <a:ahLst/>
              <a:cxnLst/>
              <a:rect l="l" t="t" r="r" b="b"/>
              <a:pathLst>
                <a:path w="116840" h="201929">
                  <a:moveTo>
                    <a:pt x="96478" y="0"/>
                  </a:moveTo>
                  <a:lnTo>
                    <a:pt x="0" y="168539"/>
                  </a:lnTo>
                  <a:lnTo>
                    <a:pt x="89128" y="201784"/>
                  </a:lnTo>
                  <a:lnTo>
                    <a:pt x="116718" y="12816"/>
                  </a:lnTo>
                  <a:lnTo>
                    <a:pt x="96478" y="0"/>
                  </a:lnTo>
                  <a:close/>
                </a:path>
              </a:pathLst>
            </a:custGeom>
            <a:solidFill>
              <a:srgbClr val="E50051"/>
            </a:solidFill>
          </p:spPr>
          <p:txBody>
            <a:bodyPr wrap="square" lIns="0" tIns="0" rIns="0" bIns="0" rtlCol="0"/>
            <a:lstStyle/>
            <a:p>
              <a:endParaRPr/>
            </a:p>
          </p:txBody>
        </p:sp>
        <p:sp>
          <p:nvSpPr>
            <p:cNvPr id="33" name="object 33"/>
            <p:cNvSpPr/>
            <p:nvPr/>
          </p:nvSpPr>
          <p:spPr>
            <a:xfrm>
              <a:off x="712042" y="10343616"/>
              <a:ext cx="296545" cy="262890"/>
            </a:xfrm>
            <a:custGeom>
              <a:avLst/>
              <a:gdLst/>
              <a:ahLst/>
              <a:cxnLst/>
              <a:rect l="l" t="t" r="r" b="b"/>
              <a:pathLst>
                <a:path w="296544" h="262890">
                  <a:moveTo>
                    <a:pt x="243039" y="0"/>
                  </a:moveTo>
                  <a:lnTo>
                    <a:pt x="31297" y="42982"/>
                  </a:lnTo>
                  <a:lnTo>
                    <a:pt x="9402" y="81191"/>
                  </a:lnTo>
                  <a:lnTo>
                    <a:pt x="0" y="145775"/>
                  </a:lnTo>
                  <a:lnTo>
                    <a:pt x="184182" y="262358"/>
                  </a:lnTo>
                  <a:lnTo>
                    <a:pt x="241866" y="225867"/>
                  </a:lnTo>
                  <a:lnTo>
                    <a:pt x="296545" y="42208"/>
                  </a:lnTo>
                  <a:lnTo>
                    <a:pt x="243039" y="0"/>
                  </a:lnTo>
                  <a:close/>
                </a:path>
              </a:pathLst>
            </a:custGeom>
            <a:solidFill>
              <a:srgbClr val="E62A32"/>
            </a:solidFill>
          </p:spPr>
          <p:txBody>
            <a:bodyPr wrap="square" lIns="0" tIns="0" rIns="0" bIns="0" rtlCol="0"/>
            <a:lstStyle/>
            <a:p>
              <a:endParaRPr/>
            </a:p>
          </p:txBody>
        </p:sp>
        <p:pic>
          <p:nvPicPr>
            <p:cNvPr id="34" name="object 34"/>
            <p:cNvPicPr/>
            <p:nvPr/>
          </p:nvPicPr>
          <p:blipFill>
            <a:blip r:embed="rId13" cstate="print"/>
            <a:stretch>
              <a:fillRect/>
            </a:stretch>
          </p:blipFill>
          <p:spPr>
            <a:xfrm>
              <a:off x="743344" y="10150314"/>
              <a:ext cx="406335" cy="318149"/>
            </a:xfrm>
            <a:prstGeom prst="rect">
              <a:avLst/>
            </a:prstGeom>
          </p:spPr>
        </p:pic>
        <p:sp>
          <p:nvSpPr>
            <p:cNvPr id="35" name="object 35"/>
            <p:cNvSpPr/>
            <p:nvPr/>
          </p:nvSpPr>
          <p:spPr>
            <a:xfrm>
              <a:off x="0" y="9355874"/>
              <a:ext cx="20104100" cy="1953260"/>
            </a:xfrm>
            <a:custGeom>
              <a:avLst/>
              <a:gdLst/>
              <a:ahLst/>
              <a:cxnLst/>
              <a:rect l="l" t="t" r="r" b="b"/>
              <a:pathLst>
                <a:path w="20104100" h="1953259">
                  <a:moveTo>
                    <a:pt x="0" y="0"/>
                  </a:moveTo>
                  <a:lnTo>
                    <a:pt x="0" y="1952681"/>
                  </a:lnTo>
                  <a:lnTo>
                    <a:pt x="20104100" y="1952681"/>
                  </a:lnTo>
                  <a:lnTo>
                    <a:pt x="20104100" y="1084015"/>
                  </a:lnTo>
                  <a:lnTo>
                    <a:pt x="0" y="0"/>
                  </a:lnTo>
                  <a:close/>
                </a:path>
              </a:pathLst>
            </a:custGeom>
            <a:solidFill>
              <a:srgbClr val="FFFFFF"/>
            </a:solidFill>
          </p:spPr>
          <p:txBody>
            <a:bodyPr wrap="square" lIns="0" tIns="0" rIns="0" bIns="0" rtlCol="0"/>
            <a:lstStyle/>
            <a:p>
              <a:endParaRPr/>
            </a:p>
          </p:txBody>
        </p:sp>
        <p:pic>
          <p:nvPicPr>
            <p:cNvPr id="36" name="object 36"/>
            <p:cNvPicPr/>
            <p:nvPr/>
          </p:nvPicPr>
          <p:blipFill>
            <a:blip r:embed="rId3" cstate="print"/>
            <a:stretch>
              <a:fillRect/>
            </a:stretch>
          </p:blipFill>
          <p:spPr>
            <a:xfrm>
              <a:off x="1505250" y="10227988"/>
              <a:ext cx="154225" cy="219427"/>
            </a:xfrm>
            <a:prstGeom prst="rect">
              <a:avLst/>
            </a:prstGeom>
          </p:spPr>
        </p:pic>
        <p:pic>
          <p:nvPicPr>
            <p:cNvPr id="37" name="object 37"/>
            <p:cNvPicPr/>
            <p:nvPr/>
          </p:nvPicPr>
          <p:blipFill>
            <a:blip r:embed="rId4" cstate="print"/>
            <a:stretch>
              <a:fillRect/>
            </a:stretch>
          </p:blipFill>
          <p:spPr>
            <a:xfrm>
              <a:off x="1682349" y="10227998"/>
              <a:ext cx="493150" cy="223125"/>
            </a:xfrm>
            <a:prstGeom prst="rect">
              <a:avLst/>
            </a:prstGeom>
          </p:spPr>
        </p:pic>
        <p:pic>
          <p:nvPicPr>
            <p:cNvPr id="38" name="object 38"/>
            <p:cNvPicPr/>
            <p:nvPr/>
          </p:nvPicPr>
          <p:blipFill>
            <a:blip r:embed="rId5" cstate="print"/>
            <a:stretch>
              <a:fillRect/>
            </a:stretch>
          </p:blipFill>
          <p:spPr>
            <a:xfrm>
              <a:off x="2212080" y="10286101"/>
              <a:ext cx="148330" cy="161314"/>
            </a:xfrm>
            <a:prstGeom prst="rect">
              <a:avLst/>
            </a:prstGeom>
          </p:spPr>
        </p:pic>
        <p:pic>
          <p:nvPicPr>
            <p:cNvPr id="39" name="object 39"/>
            <p:cNvPicPr/>
            <p:nvPr/>
          </p:nvPicPr>
          <p:blipFill>
            <a:blip r:embed="rId6" cstate="print"/>
            <a:stretch>
              <a:fillRect/>
            </a:stretch>
          </p:blipFill>
          <p:spPr>
            <a:xfrm>
              <a:off x="2386686" y="10286103"/>
              <a:ext cx="148676" cy="165021"/>
            </a:xfrm>
            <a:prstGeom prst="rect">
              <a:avLst/>
            </a:prstGeom>
          </p:spPr>
        </p:pic>
        <p:sp>
          <p:nvSpPr>
            <p:cNvPr id="40" name="object 40"/>
            <p:cNvSpPr/>
            <p:nvPr/>
          </p:nvSpPr>
          <p:spPr>
            <a:xfrm>
              <a:off x="2558160" y="10227998"/>
              <a:ext cx="39370" cy="219710"/>
            </a:xfrm>
            <a:custGeom>
              <a:avLst/>
              <a:gdLst/>
              <a:ahLst/>
              <a:cxnLst/>
              <a:rect l="l" t="t" r="r" b="b"/>
              <a:pathLst>
                <a:path w="39369" h="219709">
                  <a:moveTo>
                    <a:pt x="34606" y="61809"/>
                  </a:moveTo>
                  <a:lnTo>
                    <a:pt x="4314" y="61809"/>
                  </a:lnTo>
                  <a:lnTo>
                    <a:pt x="0" y="66448"/>
                  </a:lnTo>
                  <a:lnTo>
                    <a:pt x="0" y="215082"/>
                  </a:lnTo>
                  <a:lnTo>
                    <a:pt x="4314" y="219417"/>
                  </a:lnTo>
                  <a:lnTo>
                    <a:pt x="34606" y="219417"/>
                  </a:lnTo>
                  <a:lnTo>
                    <a:pt x="38930" y="215082"/>
                  </a:lnTo>
                  <a:lnTo>
                    <a:pt x="38930" y="66448"/>
                  </a:lnTo>
                  <a:lnTo>
                    <a:pt x="34606" y="61809"/>
                  </a:lnTo>
                  <a:close/>
                </a:path>
                <a:path w="39369" h="219709">
                  <a:moveTo>
                    <a:pt x="34606" y="0"/>
                  </a:moveTo>
                  <a:lnTo>
                    <a:pt x="4314" y="0"/>
                  </a:lnTo>
                  <a:lnTo>
                    <a:pt x="0" y="4628"/>
                  </a:lnTo>
                  <a:lnTo>
                    <a:pt x="0" y="30585"/>
                  </a:lnTo>
                  <a:lnTo>
                    <a:pt x="4314" y="34909"/>
                  </a:lnTo>
                  <a:lnTo>
                    <a:pt x="34606" y="34909"/>
                  </a:lnTo>
                  <a:lnTo>
                    <a:pt x="39234" y="30585"/>
                  </a:lnTo>
                  <a:lnTo>
                    <a:pt x="39234" y="4628"/>
                  </a:lnTo>
                  <a:lnTo>
                    <a:pt x="34606" y="0"/>
                  </a:lnTo>
                  <a:close/>
                </a:path>
              </a:pathLst>
            </a:custGeom>
            <a:solidFill>
              <a:srgbClr val="4F1C27"/>
            </a:solidFill>
          </p:spPr>
          <p:txBody>
            <a:bodyPr wrap="square" lIns="0" tIns="0" rIns="0" bIns="0" rtlCol="0"/>
            <a:lstStyle/>
            <a:p>
              <a:endParaRPr/>
            </a:p>
          </p:txBody>
        </p:sp>
        <p:pic>
          <p:nvPicPr>
            <p:cNvPr id="41" name="object 41"/>
            <p:cNvPicPr/>
            <p:nvPr/>
          </p:nvPicPr>
          <p:blipFill>
            <a:blip r:embed="rId8" cstate="print"/>
            <a:stretch>
              <a:fillRect/>
            </a:stretch>
          </p:blipFill>
          <p:spPr>
            <a:xfrm>
              <a:off x="1481785" y="10515363"/>
              <a:ext cx="192214" cy="219417"/>
            </a:xfrm>
            <a:prstGeom prst="rect">
              <a:avLst/>
            </a:prstGeom>
          </p:spPr>
        </p:pic>
        <p:pic>
          <p:nvPicPr>
            <p:cNvPr id="42" name="object 42"/>
            <p:cNvPicPr/>
            <p:nvPr/>
          </p:nvPicPr>
          <p:blipFill>
            <a:blip r:embed="rId7" cstate="print"/>
            <a:stretch>
              <a:fillRect/>
            </a:stretch>
          </p:blipFill>
          <p:spPr>
            <a:xfrm>
              <a:off x="2624987" y="10286103"/>
              <a:ext cx="149880" cy="165021"/>
            </a:xfrm>
            <a:prstGeom prst="rect">
              <a:avLst/>
            </a:prstGeom>
          </p:spPr>
        </p:pic>
        <p:pic>
          <p:nvPicPr>
            <p:cNvPr id="43" name="object 43"/>
            <p:cNvPicPr/>
            <p:nvPr/>
          </p:nvPicPr>
          <p:blipFill>
            <a:blip r:embed="rId9" cstate="print"/>
            <a:stretch>
              <a:fillRect/>
            </a:stretch>
          </p:blipFill>
          <p:spPr>
            <a:xfrm>
              <a:off x="1695208" y="10573480"/>
              <a:ext cx="148288" cy="161303"/>
            </a:xfrm>
            <a:prstGeom prst="rect">
              <a:avLst/>
            </a:prstGeom>
          </p:spPr>
        </p:pic>
        <p:sp>
          <p:nvSpPr>
            <p:cNvPr id="44" name="object 44"/>
            <p:cNvSpPr/>
            <p:nvPr/>
          </p:nvSpPr>
          <p:spPr>
            <a:xfrm>
              <a:off x="1862963" y="10534224"/>
              <a:ext cx="511175" cy="204470"/>
            </a:xfrm>
            <a:custGeom>
              <a:avLst/>
              <a:gdLst/>
              <a:ahLst/>
              <a:cxnLst/>
              <a:rect l="l" t="t" r="r" b="b"/>
              <a:pathLst>
                <a:path w="511175" h="204470">
                  <a:moveTo>
                    <a:pt x="98577" y="170891"/>
                  </a:moveTo>
                  <a:lnTo>
                    <a:pt x="95186" y="167817"/>
                  </a:lnTo>
                  <a:lnTo>
                    <a:pt x="85636" y="166878"/>
                  </a:lnTo>
                  <a:lnTo>
                    <a:pt x="77101" y="165074"/>
                  </a:lnTo>
                  <a:lnTo>
                    <a:pt x="68884" y="160553"/>
                  </a:lnTo>
                  <a:lnTo>
                    <a:pt x="62712" y="151853"/>
                  </a:lnTo>
                  <a:lnTo>
                    <a:pt x="60274" y="137528"/>
                  </a:lnTo>
                  <a:lnTo>
                    <a:pt x="60274" y="76327"/>
                  </a:lnTo>
                  <a:lnTo>
                    <a:pt x="91465" y="76327"/>
                  </a:lnTo>
                  <a:lnTo>
                    <a:pt x="96113" y="72021"/>
                  </a:lnTo>
                  <a:lnTo>
                    <a:pt x="96113" y="49758"/>
                  </a:lnTo>
                  <a:lnTo>
                    <a:pt x="91465" y="45123"/>
                  </a:lnTo>
                  <a:lnTo>
                    <a:pt x="60274" y="45123"/>
                  </a:lnTo>
                  <a:lnTo>
                    <a:pt x="60274" y="4635"/>
                  </a:lnTo>
                  <a:lnTo>
                    <a:pt x="55626" y="0"/>
                  </a:lnTo>
                  <a:lnTo>
                    <a:pt x="26581" y="0"/>
                  </a:lnTo>
                  <a:lnTo>
                    <a:pt x="21920" y="4635"/>
                  </a:lnTo>
                  <a:lnTo>
                    <a:pt x="21920" y="45123"/>
                  </a:lnTo>
                  <a:lnTo>
                    <a:pt x="4330" y="45123"/>
                  </a:lnTo>
                  <a:lnTo>
                    <a:pt x="0" y="49758"/>
                  </a:lnTo>
                  <a:lnTo>
                    <a:pt x="0" y="72021"/>
                  </a:lnTo>
                  <a:lnTo>
                    <a:pt x="4330" y="76327"/>
                  </a:lnTo>
                  <a:lnTo>
                    <a:pt x="21005" y="76327"/>
                  </a:lnTo>
                  <a:lnTo>
                    <a:pt x="21005" y="144322"/>
                  </a:lnTo>
                  <a:lnTo>
                    <a:pt x="26657" y="171348"/>
                  </a:lnTo>
                  <a:lnTo>
                    <a:pt x="41211" y="189217"/>
                  </a:lnTo>
                  <a:lnTo>
                    <a:pt x="61036" y="199072"/>
                  </a:lnTo>
                  <a:lnTo>
                    <a:pt x="82499" y="202107"/>
                  </a:lnTo>
                  <a:lnTo>
                    <a:pt x="93332" y="202107"/>
                  </a:lnTo>
                  <a:lnTo>
                    <a:pt x="98577" y="198399"/>
                  </a:lnTo>
                  <a:lnTo>
                    <a:pt x="98577" y="170891"/>
                  </a:lnTo>
                  <a:close/>
                </a:path>
                <a:path w="511175" h="204470">
                  <a:moveTo>
                    <a:pt x="351853" y="48831"/>
                  </a:moveTo>
                  <a:lnTo>
                    <a:pt x="347853" y="42964"/>
                  </a:lnTo>
                  <a:lnTo>
                    <a:pt x="316623" y="42964"/>
                  </a:lnTo>
                  <a:lnTo>
                    <a:pt x="312013" y="46672"/>
                  </a:lnTo>
                  <a:lnTo>
                    <a:pt x="310134" y="54381"/>
                  </a:lnTo>
                  <a:lnTo>
                    <a:pt x="285102" y="146494"/>
                  </a:lnTo>
                  <a:lnTo>
                    <a:pt x="282943" y="154825"/>
                  </a:lnTo>
                  <a:lnTo>
                    <a:pt x="281698" y="163182"/>
                  </a:lnTo>
                  <a:lnTo>
                    <a:pt x="281076" y="163182"/>
                  </a:lnTo>
                  <a:lnTo>
                    <a:pt x="280162" y="154825"/>
                  </a:lnTo>
                  <a:lnTo>
                    <a:pt x="277698" y="146494"/>
                  </a:lnTo>
                  <a:lnTo>
                    <a:pt x="262610" y="93637"/>
                  </a:lnTo>
                  <a:lnTo>
                    <a:pt x="251409" y="54381"/>
                  </a:lnTo>
                  <a:lnTo>
                    <a:pt x="249555" y="46990"/>
                  </a:lnTo>
                  <a:lnTo>
                    <a:pt x="244906" y="43268"/>
                  </a:lnTo>
                  <a:lnTo>
                    <a:pt x="217728" y="43268"/>
                  </a:lnTo>
                  <a:lnTo>
                    <a:pt x="212788" y="46990"/>
                  </a:lnTo>
                  <a:lnTo>
                    <a:pt x="211239" y="54381"/>
                  </a:lnTo>
                  <a:lnTo>
                    <a:pt x="184645" y="146494"/>
                  </a:lnTo>
                  <a:lnTo>
                    <a:pt x="182511" y="154825"/>
                  </a:lnTo>
                  <a:lnTo>
                    <a:pt x="181254" y="163182"/>
                  </a:lnTo>
                  <a:lnTo>
                    <a:pt x="180657" y="163182"/>
                  </a:lnTo>
                  <a:lnTo>
                    <a:pt x="179400" y="154825"/>
                  </a:lnTo>
                  <a:lnTo>
                    <a:pt x="177546" y="146494"/>
                  </a:lnTo>
                  <a:lnTo>
                    <a:pt x="152196" y="54381"/>
                  </a:lnTo>
                  <a:lnTo>
                    <a:pt x="150723" y="46990"/>
                  </a:lnTo>
                  <a:lnTo>
                    <a:pt x="150660" y="46672"/>
                  </a:lnTo>
                  <a:lnTo>
                    <a:pt x="146011" y="42964"/>
                  </a:lnTo>
                  <a:lnTo>
                    <a:pt x="114490" y="42964"/>
                  </a:lnTo>
                  <a:lnTo>
                    <a:pt x="110185" y="48831"/>
                  </a:lnTo>
                  <a:lnTo>
                    <a:pt x="112649" y="57480"/>
                  </a:lnTo>
                  <a:lnTo>
                    <a:pt x="153314" y="189445"/>
                  </a:lnTo>
                  <a:lnTo>
                    <a:pt x="155524" y="196850"/>
                  </a:lnTo>
                  <a:lnTo>
                    <a:pt x="155613" y="197154"/>
                  </a:lnTo>
                  <a:lnTo>
                    <a:pt x="160248" y="200571"/>
                  </a:lnTo>
                  <a:lnTo>
                    <a:pt x="196710" y="200571"/>
                  </a:lnTo>
                  <a:lnTo>
                    <a:pt x="201345" y="196850"/>
                  </a:lnTo>
                  <a:lnTo>
                    <a:pt x="203123" y="189788"/>
                  </a:lnTo>
                  <a:lnTo>
                    <a:pt x="203200" y="189445"/>
                  </a:lnTo>
                  <a:lnTo>
                    <a:pt x="211137" y="163182"/>
                  </a:lnTo>
                  <a:lnTo>
                    <a:pt x="226999" y="110629"/>
                  </a:lnTo>
                  <a:lnTo>
                    <a:pt x="229489" y="102298"/>
                  </a:lnTo>
                  <a:lnTo>
                    <a:pt x="231025" y="93637"/>
                  </a:lnTo>
                  <a:lnTo>
                    <a:pt x="231635" y="93637"/>
                  </a:lnTo>
                  <a:lnTo>
                    <a:pt x="232892" y="102298"/>
                  </a:lnTo>
                  <a:lnTo>
                    <a:pt x="235318" y="110629"/>
                  </a:lnTo>
                  <a:lnTo>
                    <a:pt x="259143" y="189445"/>
                  </a:lnTo>
                  <a:lnTo>
                    <a:pt x="260997" y="196850"/>
                  </a:lnTo>
                  <a:lnTo>
                    <a:pt x="265938" y="200571"/>
                  </a:lnTo>
                  <a:lnTo>
                    <a:pt x="301802" y="200571"/>
                  </a:lnTo>
                  <a:lnTo>
                    <a:pt x="306743" y="197154"/>
                  </a:lnTo>
                  <a:lnTo>
                    <a:pt x="308902" y="189788"/>
                  </a:lnTo>
                  <a:lnTo>
                    <a:pt x="317042" y="163182"/>
                  </a:lnTo>
                  <a:lnTo>
                    <a:pt x="349364" y="57480"/>
                  </a:lnTo>
                  <a:lnTo>
                    <a:pt x="351853" y="48831"/>
                  </a:lnTo>
                  <a:close/>
                </a:path>
                <a:path w="511175" h="204470">
                  <a:moveTo>
                    <a:pt x="511035" y="114350"/>
                  </a:moveTo>
                  <a:lnTo>
                    <a:pt x="497662" y="68922"/>
                  </a:lnTo>
                  <a:lnTo>
                    <a:pt x="472135" y="45707"/>
                  </a:lnTo>
                  <a:lnTo>
                    <a:pt x="472135" y="103822"/>
                  </a:lnTo>
                  <a:lnTo>
                    <a:pt x="402272" y="103822"/>
                  </a:lnTo>
                  <a:lnTo>
                    <a:pt x="406933" y="89509"/>
                  </a:lnTo>
                  <a:lnTo>
                    <a:pt x="415124" y="78498"/>
                  </a:lnTo>
                  <a:lnTo>
                    <a:pt x="426389" y="71424"/>
                  </a:lnTo>
                  <a:lnTo>
                    <a:pt x="440296" y="68922"/>
                  </a:lnTo>
                  <a:lnTo>
                    <a:pt x="452742" y="71285"/>
                  </a:lnTo>
                  <a:lnTo>
                    <a:pt x="462699" y="78143"/>
                  </a:lnTo>
                  <a:lnTo>
                    <a:pt x="469404" y="89115"/>
                  </a:lnTo>
                  <a:lnTo>
                    <a:pt x="472135" y="103822"/>
                  </a:lnTo>
                  <a:lnTo>
                    <a:pt x="472135" y="45707"/>
                  </a:lnTo>
                  <a:lnTo>
                    <a:pt x="471017" y="44907"/>
                  </a:lnTo>
                  <a:lnTo>
                    <a:pt x="441210" y="39255"/>
                  </a:lnTo>
                  <a:lnTo>
                    <a:pt x="408762" y="45326"/>
                  </a:lnTo>
                  <a:lnTo>
                    <a:pt x="383451" y="62318"/>
                  </a:lnTo>
                  <a:lnTo>
                    <a:pt x="367017" y="88392"/>
                  </a:lnTo>
                  <a:lnTo>
                    <a:pt x="361264" y="121158"/>
                  </a:lnTo>
                  <a:lnTo>
                    <a:pt x="361162" y="121754"/>
                  </a:lnTo>
                  <a:lnTo>
                    <a:pt x="367042" y="153555"/>
                  </a:lnTo>
                  <a:lnTo>
                    <a:pt x="383921" y="179832"/>
                  </a:lnTo>
                  <a:lnTo>
                    <a:pt x="410578" y="197700"/>
                  </a:lnTo>
                  <a:lnTo>
                    <a:pt x="445858" y="204292"/>
                  </a:lnTo>
                  <a:lnTo>
                    <a:pt x="463207" y="202742"/>
                  </a:lnTo>
                  <a:lnTo>
                    <a:pt x="499313" y="188531"/>
                  </a:lnTo>
                  <a:lnTo>
                    <a:pt x="507339" y="178320"/>
                  </a:lnTo>
                  <a:lnTo>
                    <a:pt x="503631" y="171208"/>
                  </a:lnTo>
                  <a:lnTo>
                    <a:pt x="503440" y="170903"/>
                  </a:lnTo>
                  <a:lnTo>
                    <a:pt x="499922" y="165036"/>
                  </a:lnTo>
                  <a:lnTo>
                    <a:pt x="495909" y="157949"/>
                  </a:lnTo>
                  <a:lnTo>
                    <a:pt x="490347" y="156997"/>
                  </a:lnTo>
                  <a:lnTo>
                    <a:pt x="482638" y="160705"/>
                  </a:lnTo>
                  <a:lnTo>
                    <a:pt x="476224" y="164249"/>
                  </a:lnTo>
                  <a:lnTo>
                    <a:pt x="468287" y="167538"/>
                  </a:lnTo>
                  <a:lnTo>
                    <a:pt x="459016" y="169951"/>
                  </a:lnTo>
                  <a:lnTo>
                    <a:pt x="448627" y="170903"/>
                  </a:lnTo>
                  <a:lnTo>
                    <a:pt x="431546" y="168135"/>
                  </a:lnTo>
                  <a:lnTo>
                    <a:pt x="416979" y="159931"/>
                  </a:lnTo>
                  <a:lnTo>
                    <a:pt x="406425" y="146392"/>
                  </a:lnTo>
                  <a:lnTo>
                    <a:pt x="401320" y="127647"/>
                  </a:lnTo>
                  <a:lnTo>
                    <a:pt x="505206" y="127647"/>
                  </a:lnTo>
                  <a:lnTo>
                    <a:pt x="511035" y="121158"/>
                  </a:lnTo>
                  <a:lnTo>
                    <a:pt x="511035" y="114350"/>
                  </a:lnTo>
                  <a:close/>
                </a:path>
              </a:pathLst>
            </a:custGeom>
            <a:solidFill>
              <a:srgbClr val="4F1C27"/>
            </a:solidFill>
          </p:spPr>
          <p:txBody>
            <a:bodyPr wrap="square" lIns="0" tIns="0" rIns="0" bIns="0" rtlCol="0"/>
            <a:lstStyle/>
            <a:p>
              <a:endParaRPr/>
            </a:p>
          </p:txBody>
        </p:sp>
        <p:pic>
          <p:nvPicPr>
            <p:cNvPr id="45" name="object 45"/>
            <p:cNvPicPr/>
            <p:nvPr/>
          </p:nvPicPr>
          <p:blipFill>
            <a:blip r:embed="rId10" cstate="print"/>
            <a:stretch>
              <a:fillRect/>
            </a:stretch>
          </p:blipFill>
          <p:spPr>
            <a:xfrm>
              <a:off x="2402084" y="10573480"/>
              <a:ext cx="270027" cy="223134"/>
            </a:xfrm>
            <a:prstGeom prst="rect">
              <a:avLst/>
            </a:prstGeom>
          </p:spPr>
        </p:pic>
        <p:pic>
          <p:nvPicPr>
            <p:cNvPr id="46" name="object 46"/>
            <p:cNvPicPr/>
            <p:nvPr/>
          </p:nvPicPr>
          <p:blipFill>
            <a:blip r:embed="rId11" cstate="print"/>
            <a:stretch>
              <a:fillRect/>
            </a:stretch>
          </p:blipFill>
          <p:spPr>
            <a:xfrm>
              <a:off x="2691960" y="10573477"/>
              <a:ext cx="149880" cy="165031"/>
            </a:xfrm>
            <a:prstGeom prst="rect">
              <a:avLst/>
            </a:prstGeom>
          </p:spPr>
        </p:pic>
        <p:pic>
          <p:nvPicPr>
            <p:cNvPr id="47" name="object 47"/>
            <p:cNvPicPr/>
            <p:nvPr/>
          </p:nvPicPr>
          <p:blipFill>
            <a:blip r:embed="rId12" cstate="print"/>
            <a:stretch>
              <a:fillRect/>
            </a:stretch>
          </p:blipFill>
          <p:spPr>
            <a:xfrm>
              <a:off x="2869901" y="10573480"/>
              <a:ext cx="148341" cy="161303"/>
            </a:xfrm>
            <a:prstGeom prst="rect">
              <a:avLst/>
            </a:prstGeom>
          </p:spPr>
        </p:pic>
        <p:sp>
          <p:nvSpPr>
            <p:cNvPr id="48" name="object 48"/>
            <p:cNvSpPr/>
            <p:nvPr/>
          </p:nvSpPr>
          <p:spPr>
            <a:xfrm>
              <a:off x="745793" y="10605976"/>
              <a:ext cx="189865" cy="128270"/>
            </a:xfrm>
            <a:custGeom>
              <a:avLst/>
              <a:gdLst/>
              <a:ahLst/>
              <a:cxnLst/>
              <a:rect l="l" t="t" r="r" b="b"/>
              <a:pathLst>
                <a:path w="189865" h="128270">
                  <a:moveTo>
                    <a:pt x="150435" y="0"/>
                  </a:moveTo>
                  <a:lnTo>
                    <a:pt x="0" y="95274"/>
                  </a:lnTo>
                  <a:lnTo>
                    <a:pt x="87568" y="127933"/>
                  </a:lnTo>
                  <a:lnTo>
                    <a:pt x="159115" y="127933"/>
                  </a:lnTo>
                  <a:lnTo>
                    <a:pt x="189795" y="24899"/>
                  </a:lnTo>
                  <a:lnTo>
                    <a:pt x="150435" y="0"/>
                  </a:lnTo>
                  <a:close/>
                </a:path>
              </a:pathLst>
            </a:custGeom>
            <a:solidFill>
              <a:srgbClr val="880B3D"/>
            </a:solidFill>
          </p:spPr>
          <p:txBody>
            <a:bodyPr wrap="square" lIns="0" tIns="0" rIns="0" bIns="0" rtlCol="0"/>
            <a:lstStyle/>
            <a:p>
              <a:endParaRPr/>
            </a:p>
          </p:txBody>
        </p:sp>
        <p:sp>
          <p:nvSpPr>
            <p:cNvPr id="49" name="object 49"/>
            <p:cNvSpPr/>
            <p:nvPr/>
          </p:nvSpPr>
          <p:spPr>
            <a:xfrm>
              <a:off x="896226" y="10569484"/>
              <a:ext cx="57785" cy="61594"/>
            </a:xfrm>
            <a:custGeom>
              <a:avLst/>
              <a:gdLst/>
              <a:ahLst/>
              <a:cxnLst/>
              <a:rect l="l" t="t" r="r" b="b"/>
              <a:pathLst>
                <a:path w="57784" h="61595">
                  <a:moveTo>
                    <a:pt x="57684" y="0"/>
                  </a:moveTo>
                  <a:lnTo>
                    <a:pt x="0" y="36491"/>
                  </a:lnTo>
                  <a:lnTo>
                    <a:pt x="39360" y="61390"/>
                  </a:lnTo>
                  <a:lnTo>
                    <a:pt x="57684" y="0"/>
                  </a:lnTo>
                  <a:close/>
                </a:path>
              </a:pathLst>
            </a:custGeom>
            <a:solidFill>
              <a:srgbClr val="CC0935"/>
            </a:solidFill>
          </p:spPr>
          <p:txBody>
            <a:bodyPr wrap="square" lIns="0" tIns="0" rIns="0" bIns="0" rtlCol="0"/>
            <a:lstStyle/>
            <a:p>
              <a:endParaRPr/>
            </a:p>
          </p:txBody>
        </p:sp>
        <p:sp>
          <p:nvSpPr>
            <p:cNvPr id="50" name="object 50"/>
            <p:cNvSpPr/>
            <p:nvPr/>
          </p:nvSpPr>
          <p:spPr>
            <a:xfrm>
              <a:off x="1113368" y="10445468"/>
              <a:ext cx="90805" cy="94615"/>
            </a:xfrm>
            <a:custGeom>
              <a:avLst/>
              <a:gdLst/>
              <a:ahLst/>
              <a:cxnLst/>
              <a:rect l="l" t="t" r="r" b="b"/>
              <a:pathLst>
                <a:path w="90805" h="94615">
                  <a:moveTo>
                    <a:pt x="36313" y="0"/>
                  </a:moveTo>
                  <a:lnTo>
                    <a:pt x="0" y="22994"/>
                  </a:lnTo>
                  <a:lnTo>
                    <a:pt x="90196" y="94112"/>
                  </a:lnTo>
                  <a:lnTo>
                    <a:pt x="36313" y="0"/>
                  </a:lnTo>
                  <a:close/>
                </a:path>
              </a:pathLst>
            </a:custGeom>
            <a:solidFill>
              <a:srgbClr val="A41023"/>
            </a:solidFill>
          </p:spPr>
          <p:txBody>
            <a:bodyPr wrap="square" lIns="0" tIns="0" rIns="0" bIns="0" rtlCol="0"/>
            <a:lstStyle/>
            <a:p>
              <a:endParaRPr/>
            </a:p>
          </p:txBody>
        </p:sp>
        <p:sp>
          <p:nvSpPr>
            <p:cNvPr id="51" name="object 51"/>
            <p:cNvSpPr/>
            <p:nvPr/>
          </p:nvSpPr>
          <p:spPr>
            <a:xfrm>
              <a:off x="684450" y="10489397"/>
              <a:ext cx="212090" cy="212090"/>
            </a:xfrm>
            <a:custGeom>
              <a:avLst/>
              <a:gdLst/>
              <a:ahLst/>
              <a:cxnLst/>
              <a:rect l="l" t="t" r="r" b="b"/>
              <a:pathLst>
                <a:path w="212090" h="212090">
                  <a:moveTo>
                    <a:pt x="27590" y="0"/>
                  </a:moveTo>
                  <a:lnTo>
                    <a:pt x="0" y="188968"/>
                  </a:lnTo>
                  <a:lnTo>
                    <a:pt x="61338" y="211857"/>
                  </a:lnTo>
                  <a:lnTo>
                    <a:pt x="211773" y="116582"/>
                  </a:lnTo>
                  <a:lnTo>
                    <a:pt x="27590" y="0"/>
                  </a:lnTo>
                  <a:close/>
                </a:path>
              </a:pathLst>
            </a:custGeom>
            <a:solidFill>
              <a:srgbClr val="B90845"/>
            </a:solidFill>
          </p:spPr>
          <p:txBody>
            <a:bodyPr wrap="square" lIns="0" tIns="0" rIns="0" bIns="0" rtlCol="0"/>
            <a:lstStyle/>
            <a:p>
              <a:endParaRPr/>
            </a:p>
          </p:txBody>
        </p:sp>
        <p:sp>
          <p:nvSpPr>
            <p:cNvPr id="52" name="object 52"/>
            <p:cNvSpPr/>
            <p:nvPr/>
          </p:nvSpPr>
          <p:spPr>
            <a:xfrm>
              <a:off x="859352" y="10061167"/>
              <a:ext cx="121920" cy="123189"/>
            </a:xfrm>
            <a:custGeom>
              <a:avLst/>
              <a:gdLst/>
              <a:ahLst/>
              <a:cxnLst/>
              <a:rect l="l" t="t" r="r" b="b"/>
              <a:pathLst>
                <a:path w="121919" h="123190">
                  <a:moveTo>
                    <a:pt x="70301" y="0"/>
                  </a:moveTo>
                  <a:lnTo>
                    <a:pt x="0" y="122781"/>
                  </a:lnTo>
                  <a:lnTo>
                    <a:pt x="121336" y="89138"/>
                  </a:lnTo>
                  <a:lnTo>
                    <a:pt x="70301" y="0"/>
                  </a:lnTo>
                  <a:close/>
                </a:path>
              </a:pathLst>
            </a:custGeom>
            <a:solidFill>
              <a:srgbClr val="EE7203"/>
            </a:solidFill>
          </p:spPr>
          <p:txBody>
            <a:bodyPr wrap="square" lIns="0" tIns="0" rIns="0" bIns="0" rtlCol="0"/>
            <a:lstStyle/>
            <a:p>
              <a:endParaRPr/>
            </a:p>
          </p:txBody>
        </p:sp>
        <p:sp>
          <p:nvSpPr>
            <p:cNvPr id="53" name="object 53"/>
            <p:cNvSpPr/>
            <p:nvPr/>
          </p:nvSpPr>
          <p:spPr>
            <a:xfrm>
              <a:off x="1170973" y="10614784"/>
              <a:ext cx="144145" cy="119380"/>
            </a:xfrm>
            <a:custGeom>
              <a:avLst/>
              <a:gdLst/>
              <a:ahLst/>
              <a:cxnLst/>
              <a:rect l="l" t="t" r="r" b="b"/>
              <a:pathLst>
                <a:path w="144144" h="119379">
                  <a:moveTo>
                    <a:pt x="75641" y="0"/>
                  </a:moveTo>
                  <a:lnTo>
                    <a:pt x="0" y="119127"/>
                  </a:lnTo>
                  <a:lnTo>
                    <a:pt x="143859" y="119127"/>
                  </a:lnTo>
                  <a:lnTo>
                    <a:pt x="75641" y="0"/>
                  </a:lnTo>
                  <a:close/>
                </a:path>
              </a:pathLst>
            </a:custGeom>
            <a:solidFill>
              <a:srgbClr val="8F0A26"/>
            </a:solidFill>
          </p:spPr>
          <p:txBody>
            <a:bodyPr wrap="square" lIns="0" tIns="0" rIns="0" bIns="0" rtlCol="0"/>
            <a:lstStyle/>
            <a:p>
              <a:endParaRPr/>
            </a:p>
          </p:txBody>
        </p:sp>
        <p:sp>
          <p:nvSpPr>
            <p:cNvPr id="54" name="object 54"/>
            <p:cNvSpPr/>
            <p:nvPr/>
          </p:nvSpPr>
          <p:spPr>
            <a:xfrm>
              <a:off x="935591" y="10468465"/>
              <a:ext cx="311150" cy="266065"/>
            </a:xfrm>
            <a:custGeom>
              <a:avLst/>
              <a:gdLst/>
              <a:ahLst/>
              <a:cxnLst/>
              <a:rect l="l" t="t" r="r" b="b"/>
              <a:pathLst>
                <a:path w="311150" h="266065">
                  <a:moveTo>
                    <a:pt x="177774" y="0"/>
                  </a:moveTo>
                  <a:lnTo>
                    <a:pt x="18313" y="101012"/>
                  </a:lnTo>
                  <a:lnTo>
                    <a:pt x="0" y="162413"/>
                  </a:lnTo>
                  <a:lnTo>
                    <a:pt x="162738" y="265447"/>
                  </a:lnTo>
                  <a:lnTo>
                    <a:pt x="235385" y="265447"/>
                  </a:lnTo>
                  <a:lnTo>
                    <a:pt x="311016" y="146320"/>
                  </a:lnTo>
                  <a:lnTo>
                    <a:pt x="267970" y="71118"/>
                  </a:lnTo>
                  <a:lnTo>
                    <a:pt x="177774" y="0"/>
                  </a:lnTo>
                  <a:close/>
                </a:path>
              </a:pathLst>
            </a:custGeom>
            <a:solidFill>
              <a:srgbClr val="AE1122"/>
            </a:solidFill>
          </p:spPr>
          <p:txBody>
            <a:bodyPr wrap="square" lIns="0" tIns="0" rIns="0" bIns="0" rtlCol="0"/>
            <a:lstStyle/>
            <a:p>
              <a:endParaRPr/>
            </a:p>
          </p:txBody>
        </p:sp>
        <p:sp>
          <p:nvSpPr>
            <p:cNvPr id="55" name="object 55"/>
            <p:cNvSpPr/>
            <p:nvPr/>
          </p:nvSpPr>
          <p:spPr>
            <a:xfrm>
              <a:off x="904907" y="10630878"/>
              <a:ext cx="193675" cy="103505"/>
            </a:xfrm>
            <a:custGeom>
              <a:avLst/>
              <a:gdLst/>
              <a:ahLst/>
              <a:cxnLst/>
              <a:rect l="l" t="t" r="r" b="b"/>
              <a:pathLst>
                <a:path w="193675" h="103504">
                  <a:moveTo>
                    <a:pt x="30679" y="0"/>
                  </a:moveTo>
                  <a:lnTo>
                    <a:pt x="0" y="103033"/>
                  </a:lnTo>
                  <a:lnTo>
                    <a:pt x="193428" y="103033"/>
                  </a:lnTo>
                  <a:lnTo>
                    <a:pt x="30679" y="0"/>
                  </a:lnTo>
                  <a:close/>
                </a:path>
              </a:pathLst>
            </a:custGeom>
            <a:solidFill>
              <a:srgbClr val="CC0935"/>
            </a:solidFill>
          </p:spPr>
          <p:txBody>
            <a:bodyPr wrap="square" lIns="0" tIns="0" rIns="0" bIns="0" rtlCol="0"/>
            <a:lstStyle/>
            <a:p>
              <a:endParaRPr/>
            </a:p>
          </p:txBody>
        </p:sp>
        <p:sp>
          <p:nvSpPr>
            <p:cNvPr id="56" name="object 56"/>
            <p:cNvSpPr/>
            <p:nvPr/>
          </p:nvSpPr>
          <p:spPr>
            <a:xfrm>
              <a:off x="953911" y="10385830"/>
              <a:ext cx="160020" cy="184150"/>
            </a:xfrm>
            <a:custGeom>
              <a:avLst/>
              <a:gdLst/>
              <a:ahLst/>
              <a:cxnLst/>
              <a:rect l="l" t="t" r="r" b="b"/>
              <a:pathLst>
                <a:path w="160019" h="184150">
                  <a:moveTo>
                    <a:pt x="54678" y="0"/>
                  </a:moveTo>
                  <a:lnTo>
                    <a:pt x="0" y="183648"/>
                  </a:lnTo>
                  <a:lnTo>
                    <a:pt x="159461" y="82636"/>
                  </a:lnTo>
                  <a:lnTo>
                    <a:pt x="54678" y="0"/>
                  </a:lnTo>
                  <a:close/>
                </a:path>
              </a:pathLst>
            </a:custGeom>
            <a:solidFill>
              <a:srgbClr val="D70926"/>
            </a:solidFill>
          </p:spPr>
          <p:txBody>
            <a:bodyPr wrap="square" lIns="0" tIns="0" rIns="0" bIns="0" rtlCol="0"/>
            <a:lstStyle/>
            <a:p>
              <a:endParaRPr/>
            </a:p>
          </p:txBody>
        </p:sp>
        <p:sp>
          <p:nvSpPr>
            <p:cNvPr id="57" name="object 57"/>
            <p:cNvSpPr/>
            <p:nvPr/>
          </p:nvSpPr>
          <p:spPr>
            <a:xfrm>
              <a:off x="691797" y="10424811"/>
              <a:ext cx="29845" cy="64769"/>
            </a:xfrm>
            <a:custGeom>
              <a:avLst/>
              <a:gdLst/>
              <a:ahLst/>
              <a:cxnLst/>
              <a:rect l="l" t="t" r="r" b="b"/>
              <a:pathLst>
                <a:path w="29845" h="64770">
                  <a:moveTo>
                    <a:pt x="29653" y="0"/>
                  </a:moveTo>
                  <a:lnTo>
                    <a:pt x="0" y="51757"/>
                  </a:lnTo>
                  <a:lnTo>
                    <a:pt x="20240" y="64584"/>
                  </a:lnTo>
                  <a:lnTo>
                    <a:pt x="29653" y="0"/>
                  </a:lnTo>
                  <a:close/>
                </a:path>
              </a:pathLst>
            </a:custGeom>
            <a:solidFill>
              <a:srgbClr val="E73B2B"/>
            </a:solidFill>
          </p:spPr>
          <p:txBody>
            <a:bodyPr wrap="square" lIns="0" tIns="0" rIns="0" bIns="0" rtlCol="0"/>
            <a:lstStyle/>
            <a:p>
              <a:endParaRPr/>
            </a:p>
          </p:txBody>
        </p:sp>
        <p:sp>
          <p:nvSpPr>
            <p:cNvPr id="58" name="object 58"/>
            <p:cNvSpPr/>
            <p:nvPr/>
          </p:nvSpPr>
          <p:spPr>
            <a:xfrm>
              <a:off x="676335" y="10678365"/>
              <a:ext cx="69850" cy="55880"/>
            </a:xfrm>
            <a:custGeom>
              <a:avLst/>
              <a:gdLst/>
              <a:ahLst/>
              <a:cxnLst/>
              <a:rect l="l" t="t" r="r" b="b"/>
              <a:pathLst>
                <a:path w="69850" h="55879">
                  <a:moveTo>
                    <a:pt x="8114" y="0"/>
                  </a:moveTo>
                  <a:lnTo>
                    <a:pt x="0" y="55548"/>
                  </a:lnTo>
                  <a:lnTo>
                    <a:pt x="17905" y="55548"/>
                  </a:lnTo>
                  <a:lnTo>
                    <a:pt x="69453" y="22889"/>
                  </a:lnTo>
                  <a:lnTo>
                    <a:pt x="8114" y="0"/>
                  </a:lnTo>
                  <a:close/>
                </a:path>
              </a:pathLst>
            </a:custGeom>
            <a:solidFill>
              <a:srgbClr val="E50051"/>
            </a:solidFill>
          </p:spPr>
          <p:txBody>
            <a:bodyPr wrap="square" lIns="0" tIns="0" rIns="0" bIns="0" rtlCol="0"/>
            <a:lstStyle/>
            <a:p>
              <a:endParaRPr/>
            </a:p>
          </p:txBody>
        </p:sp>
        <p:sp>
          <p:nvSpPr>
            <p:cNvPr id="59" name="object 59"/>
            <p:cNvSpPr/>
            <p:nvPr/>
          </p:nvSpPr>
          <p:spPr>
            <a:xfrm>
              <a:off x="955075" y="10329370"/>
              <a:ext cx="70485" cy="56515"/>
            </a:xfrm>
            <a:custGeom>
              <a:avLst/>
              <a:gdLst/>
              <a:ahLst/>
              <a:cxnLst/>
              <a:rect l="l" t="t" r="r" b="b"/>
              <a:pathLst>
                <a:path w="70484" h="56515">
                  <a:moveTo>
                    <a:pt x="70353" y="0"/>
                  </a:moveTo>
                  <a:lnTo>
                    <a:pt x="0" y="14250"/>
                  </a:lnTo>
                  <a:lnTo>
                    <a:pt x="53506" y="56459"/>
                  </a:lnTo>
                  <a:lnTo>
                    <a:pt x="70353" y="0"/>
                  </a:lnTo>
                  <a:close/>
                </a:path>
              </a:pathLst>
            </a:custGeom>
            <a:solidFill>
              <a:srgbClr val="D70926"/>
            </a:solidFill>
          </p:spPr>
          <p:txBody>
            <a:bodyPr wrap="square" lIns="0" tIns="0" rIns="0" bIns="0" rtlCol="0"/>
            <a:lstStyle/>
            <a:p>
              <a:endParaRPr/>
            </a:p>
          </p:txBody>
        </p:sp>
        <p:sp>
          <p:nvSpPr>
            <p:cNvPr id="60" name="object 60"/>
            <p:cNvSpPr/>
            <p:nvPr/>
          </p:nvSpPr>
          <p:spPr>
            <a:xfrm>
              <a:off x="694235" y="10701253"/>
              <a:ext cx="139700" cy="33020"/>
            </a:xfrm>
            <a:custGeom>
              <a:avLst/>
              <a:gdLst/>
              <a:ahLst/>
              <a:cxnLst/>
              <a:rect l="l" t="t" r="r" b="b"/>
              <a:pathLst>
                <a:path w="139700" h="33020">
                  <a:moveTo>
                    <a:pt x="51558" y="0"/>
                  </a:moveTo>
                  <a:lnTo>
                    <a:pt x="0" y="32658"/>
                  </a:lnTo>
                  <a:lnTo>
                    <a:pt x="139126" y="32658"/>
                  </a:lnTo>
                  <a:lnTo>
                    <a:pt x="51558" y="0"/>
                  </a:lnTo>
                  <a:close/>
                </a:path>
              </a:pathLst>
            </a:custGeom>
            <a:solidFill>
              <a:srgbClr val="6F1231"/>
            </a:solidFill>
          </p:spPr>
          <p:txBody>
            <a:bodyPr wrap="square" lIns="0" tIns="0" rIns="0" bIns="0" rtlCol="0"/>
            <a:lstStyle/>
            <a:p>
              <a:endParaRPr/>
            </a:p>
          </p:txBody>
        </p:sp>
        <p:sp>
          <p:nvSpPr>
            <p:cNvPr id="61" name="object 61"/>
            <p:cNvSpPr/>
            <p:nvPr/>
          </p:nvSpPr>
          <p:spPr>
            <a:xfrm>
              <a:off x="544490" y="10645114"/>
              <a:ext cx="140335" cy="88900"/>
            </a:xfrm>
            <a:custGeom>
              <a:avLst/>
              <a:gdLst/>
              <a:ahLst/>
              <a:cxnLst/>
              <a:rect l="l" t="t" r="r" b="b"/>
              <a:pathLst>
                <a:path w="140334" h="88900">
                  <a:moveTo>
                    <a:pt x="50836" y="0"/>
                  </a:moveTo>
                  <a:lnTo>
                    <a:pt x="0" y="88803"/>
                  </a:lnTo>
                  <a:lnTo>
                    <a:pt x="131849" y="88803"/>
                  </a:lnTo>
                  <a:lnTo>
                    <a:pt x="139964" y="33255"/>
                  </a:lnTo>
                  <a:lnTo>
                    <a:pt x="50836" y="0"/>
                  </a:lnTo>
                  <a:close/>
                </a:path>
              </a:pathLst>
            </a:custGeom>
            <a:solidFill>
              <a:srgbClr val="E94884"/>
            </a:solidFill>
          </p:spPr>
          <p:txBody>
            <a:bodyPr wrap="square" lIns="0" tIns="0" rIns="0" bIns="0" rtlCol="0"/>
            <a:lstStyle/>
            <a:p>
              <a:endParaRPr/>
            </a:p>
          </p:txBody>
        </p:sp>
        <p:sp>
          <p:nvSpPr>
            <p:cNvPr id="62" name="object 62"/>
            <p:cNvSpPr/>
            <p:nvPr/>
          </p:nvSpPr>
          <p:spPr>
            <a:xfrm>
              <a:off x="595323" y="10476575"/>
              <a:ext cx="116839" cy="201930"/>
            </a:xfrm>
            <a:custGeom>
              <a:avLst/>
              <a:gdLst/>
              <a:ahLst/>
              <a:cxnLst/>
              <a:rect l="l" t="t" r="r" b="b"/>
              <a:pathLst>
                <a:path w="116840" h="201929">
                  <a:moveTo>
                    <a:pt x="96478" y="0"/>
                  </a:moveTo>
                  <a:lnTo>
                    <a:pt x="0" y="168539"/>
                  </a:lnTo>
                  <a:lnTo>
                    <a:pt x="89128" y="201784"/>
                  </a:lnTo>
                  <a:lnTo>
                    <a:pt x="116718" y="12816"/>
                  </a:lnTo>
                  <a:lnTo>
                    <a:pt x="96478" y="0"/>
                  </a:lnTo>
                  <a:close/>
                </a:path>
              </a:pathLst>
            </a:custGeom>
            <a:solidFill>
              <a:srgbClr val="E50051"/>
            </a:solidFill>
          </p:spPr>
          <p:txBody>
            <a:bodyPr wrap="square" lIns="0" tIns="0" rIns="0" bIns="0" rtlCol="0"/>
            <a:lstStyle/>
            <a:p>
              <a:endParaRPr/>
            </a:p>
          </p:txBody>
        </p:sp>
        <p:sp>
          <p:nvSpPr>
            <p:cNvPr id="63" name="object 63"/>
            <p:cNvSpPr/>
            <p:nvPr/>
          </p:nvSpPr>
          <p:spPr>
            <a:xfrm>
              <a:off x="712042" y="10343616"/>
              <a:ext cx="296545" cy="262890"/>
            </a:xfrm>
            <a:custGeom>
              <a:avLst/>
              <a:gdLst/>
              <a:ahLst/>
              <a:cxnLst/>
              <a:rect l="l" t="t" r="r" b="b"/>
              <a:pathLst>
                <a:path w="296544" h="262890">
                  <a:moveTo>
                    <a:pt x="243039" y="0"/>
                  </a:moveTo>
                  <a:lnTo>
                    <a:pt x="31297" y="42982"/>
                  </a:lnTo>
                  <a:lnTo>
                    <a:pt x="9402" y="81191"/>
                  </a:lnTo>
                  <a:lnTo>
                    <a:pt x="0" y="145775"/>
                  </a:lnTo>
                  <a:lnTo>
                    <a:pt x="184182" y="262358"/>
                  </a:lnTo>
                  <a:lnTo>
                    <a:pt x="241866" y="225867"/>
                  </a:lnTo>
                  <a:lnTo>
                    <a:pt x="296545" y="42208"/>
                  </a:lnTo>
                  <a:lnTo>
                    <a:pt x="243039" y="0"/>
                  </a:lnTo>
                  <a:close/>
                </a:path>
              </a:pathLst>
            </a:custGeom>
            <a:solidFill>
              <a:srgbClr val="E62A32"/>
            </a:solidFill>
          </p:spPr>
          <p:txBody>
            <a:bodyPr wrap="square" lIns="0" tIns="0" rIns="0" bIns="0" rtlCol="0"/>
            <a:lstStyle/>
            <a:p>
              <a:endParaRPr/>
            </a:p>
          </p:txBody>
        </p:sp>
        <p:pic>
          <p:nvPicPr>
            <p:cNvPr id="64" name="object 64"/>
            <p:cNvPicPr/>
            <p:nvPr/>
          </p:nvPicPr>
          <p:blipFill>
            <a:blip r:embed="rId13" cstate="print"/>
            <a:stretch>
              <a:fillRect/>
            </a:stretch>
          </p:blipFill>
          <p:spPr>
            <a:xfrm>
              <a:off x="743344" y="10150314"/>
              <a:ext cx="406335" cy="318149"/>
            </a:xfrm>
            <a:prstGeom prst="rect">
              <a:avLst/>
            </a:prstGeom>
          </p:spPr>
        </p:pic>
      </p:grpSp>
      <p:sp>
        <p:nvSpPr>
          <p:cNvPr id="65" name="Tekstvak 4">
            <a:extLst>
              <a:ext uri="{FF2B5EF4-FFF2-40B4-BE49-F238E27FC236}">
                <a16:creationId xmlns:a16="http://schemas.microsoft.com/office/drawing/2014/main" id="{6E525C97-307C-5A7D-F4CA-E0D3C68863B4}"/>
              </a:ext>
            </a:extLst>
          </p:cNvPr>
          <p:cNvSpPr txBox="1"/>
          <p:nvPr/>
        </p:nvSpPr>
        <p:spPr>
          <a:xfrm>
            <a:off x="5934080" y="5102406"/>
            <a:ext cx="2873281" cy="503917"/>
          </a:xfrm>
          <a:prstGeom prst="rect">
            <a:avLst/>
          </a:prstGeom>
          <a:noFill/>
        </p:spPr>
        <p:txBody>
          <a:bodyPr rot="0" spcFirstLastPara="0" vert="horz" wrap="square" lIns="55449" tIns="27725" rIns="55449" bIns="27725" numCol="1" spcCol="0" rtlCol="0" fromWordArt="0" anchor="t" anchorCtr="0" forceAA="0" compatLnSpc="1">
            <a:prstTxWarp prst="textNoShape">
              <a:avLst/>
            </a:prstTxWarp>
            <a:spAutoFit/>
          </a:bodyPr>
          <a:lstStyle>
            <a:defPPr>
              <a:defRPr lang="nl-NL"/>
            </a:defPPr>
            <a:lvl1pPr algn="l" rtl="0" fontAlgn="base">
              <a:spcBef>
                <a:spcPct val="0"/>
              </a:spcBef>
              <a:spcAft>
                <a:spcPct val="0"/>
              </a:spcAft>
              <a:defRPr kern="1200">
                <a:solidFill>
                  <a:schemeClr val="tx1"/>
                </a:solidFill>
                <a:latin typeface="Interstate" pitchFamily="2" charset="0"/>
                <a:ea typeface="+mn-ea"/>
                <a:cs typeface="+mn-cs"/>
              </a:defRPr>
            </a:lvl1pPr>
            <a:lvl2pPr marL="457200" algn="l" rtl="0" fontAlgn="base">
              <a:spcBef>
                <a:spcPct val="0"/>
              </a:spcBef>
              <a:spcAft>
                <a:spcPct val="0"/>
              </a:spcAft>
              <a:defRPr kern="1200">
                <a:solidFill>
                  <a:schemeClr val="tx1"/>
                </a:solidFill>
                <a:latin typeface="Interstate" pitchFamily="2" charset="0"/>
                <a:ea typeface="+mn-ea"/>
                <a:cs typeface="+mn-cs"/>
              </a:defRPr>
            </a:lvl2pPr>
            <a:lvl3pPr marL="914400" algn="l" rtl="0" fontAlgn="base">
              <a:spcBef>
                <a:spcPct val="0"/>
              </a:spcBef>
              <a:spcAft>
                <a:spcPct val="0"/>
              </a:spcAft>
              <a:defRPr kern="1200">
                <a:solidFill>
                  <a:schemeClr val="tx1"/>
                </a:solidFill>
                <a:latin typeface="Interstate" pitchFamily="2" charset="0"/>
                <a:ea typeface="+mn-ea"/>
                <a:cs typeface="+mn-cs"/>
              </a:defRPr>
            </a:lvl3pPr>
            <a:lvl4pPr marL="1371600" algn="l" rtl="0" fontAlgn="base">
              <a:spcBef>
                <a:spcPct val="0"/>
              </a:spcBef>
              <a:spcAft>
                <a:spcPct val="0"/>
              </a:spcAft>
              <a:defRPr kern="1200">
                <a:solidFill>
                  <a:schemeClr val="tx1"/>
                </a:solidFill>
                <a:latin typeface="Interstate" pitchFamily="2" charset="0"/>
                <a:ea typeface="+mn-ea"/>
                <a:cs typeface="+mn-cs"/>
              </a:defRPr>
            </a:lvl4pPr>
            <a:lvl5pPr marL="1828800" algn="l" rtl="0" fontAlgn="base">
              <a:spcBef>
                <a:spcPct val="0"/>
              </a:spcBef>
              <a:spcAft>
                <a:spcPct val="0"/>
              </a:spcAft>
              <a:defRPr kern="1200">
                <a:solidFill>
                  <a:schemeClr val="tx1"/>
                </a:solidFill>
                <a:latin typeface="Interstate" pitchFamily="2" charset="0"/>
                <a:ea typeface="+mn-ea"/>
                <a:cs typeface="+mn-cs"/>
              </a:defRPr>
            </a:lvl5pPr>
            <a:lvl6pPr marL="2286000" algn="l" defTabSz="457200" rtl="0" eaLnBrk="1" latinLnBrk="0" hangingPunct="1">
              <a:defRPr kern="1200">
                <a:solidFill>
                  <a:schemeClr val="tx1"/>
                </a:solidFill>
                <a:latin typeface="Interstate" pitchFamily="2" charset="0"/>
                <a:ea typeface="+mn-ea"/>
                <a:cs typeface="+mn-cs"/>
              </a:defRPr>
            </a:lvl6pPr>
            <a:lvl7pPr marL="2743200" algn="l" defTabSz="457200" rtl="0" eaLnBrk="1" latinLnBrk="0" hangingPunct="1">
              <a:defRPr kern="1200">
                <a:solidFill>
                  <a:schemeClr val="tx1"/>
                </a:solidFill>
                <a:latin typeface="Interstate" pitchFamily="2" charset="0"/>
                <a:ea typeface="+mn-ea"/>
                <a:cs typeface="+mn-cs"/>
              </a:defRPr>
            </a:lvl7pPr>
            <a:lvl8pPr marL="3200400" algn="l" defTabSz="457200" rtl="0" eaLnBrk="1" latinLnBrk="0" hangingPunct="1">
              <a:defRPr kern="1200">
                <a:solidFill>
                  <a:schemeClr val="tx1"/>
                </a:solidFill>
                <a:latin typeface="Interstate" pitchFamily="2" charset="0"/>
                <a:ea typeface="+mn-ea"/>
                <a:cs typeface="+mn-cs"/>
              </a:defRPr>
            </a:lvl8pPr>
            <a:lvl9pPr marL="3657600" algn="l" defTabSz="457200" rtl="0" eaLnBrk="1" latinLnBrk="0" hangingPunct="1">
              <a:defRPr kern="1200">
                <a:solidFill>
                  <a:schemeClr val="tx1"/>
                </a:solidFill>
                <a:latin typeface="Interstate" pitchFamily="2" charset="0"/>
                <a:ea typeface="+mn-ea"/>
                <a:cs typeface="+mn-cs"/>
              </a:defRPr>
            </a:lvl9pPr>
          </a:lstStyle>
          <a:p>
            <a:pPr algn="ctr"/>
            <a:r>
              <a:rPr lang="nl-NL" sz="1455">
                <a:solidFill>
                  <a:schemeClr val="bg1"/>
                </a:solidFill>
                <a:latin typeface="Museo Sans 300" panose="02000000000000000000" pitchFamily="50" charset="0"/>
                <a:ea typeface="Calibri"/>
                <a:cs typeface="Calibri"/>
              </a:rPr>
              <a:t>KLIMAATNEUTRALE ÉN </a:t>
            </a:r>
          </a:p>
          <a:p>
            <a:pPr algn="ctr"/>
            <a:r>
              <a:rPr lang="nl-NL" sz="1455">
                <a:solidFill>
                  <a:schemeClr val="bg1"/>
                </a:solidFill>
                <a:latin typeface="Museo Sans 300" panose="02000000000000000000" pitchFamily="50" charset="0"/>
                <a:ea typeface="Calibri"/>
                <a:cs typeface="Calibri"/>
              </a:rPr>
              <a:t>KLIMAATVEILIGE KERNEN</a:t>
            </a:r>
          </a:p>
        </p:txBody>
      </p:sp>
      <p:sp>
        <p:nvSpPr>
          <p:cNvPr id="67" name="Tekstvak 4">
            <a:extLst>
              <a:ext uri="{FF2B5EF4-FFF2-40B4-BE49-F238E27FC236}">
                <a16:creationId xmlns:a16="http://schemas.microsoft.com/office/drawing/2014/main" id="{FAD7ED18-56C0-6FD9-BF8E-F10E8341CEA3}"/>
              </a:ext>
            </a:extLst>
          </p:cNvPr>
          <p:cNvSpPr txBox="1"/>
          <p:nvPr/>
        </p:nvSpPr>
        <p:spPr>
          <a:xfrm>
            <a:off x="3683167" y="5104140"/>
            <a:ext cx="2448885" cy="503917"/>
          </a:xfrm>
          <a:prstGeom prst="rect">
            <a:avLst/>
          </a:prstGeom>
          <a:noFill/>
        </p:spPr>
        <p:txBody>
          <a:bodyPr rot="0" spcFirstLastPara="0" vert="horz" wrap="square" lIns="55449" tIns="27725" rIns="55449" bIns="27725" numCol="1" spcCol="0" rtlCol="0" fromWordArt="0" anchor="t" anchorCtr="0" forceAA="0" compatLnSpc="1">
            <a:prstTxWarp prst="textNoShape">
              <a:avLst/>
            </a:prstTxWarp>
            <a:spAutoFit/>
          </a:bodyPr>
          <a:lstStyle>
            <a:defPPr>
              <a:defRPr lang="nl-NL"/>
            </a:defPPr>
            <a:lvl1pPr algn="l" rtl="0" fontAlgn="base">
              <a:spcBef>
                <a:spcPct val="0"/>
              </a:spcBef>
              <a:spcAft>
                <a:spcPct val="0"/>
              </a:spcAft>
              <a:defRPr kern="1200">
                <a:solidFill>
                  <a:schemeClr val="tx1"/>
                </a:solidFill>
                <a:latin typeface="Interstate" pitchFamily="2" charset="0"/>
                <a:ea typeface="+mn-ea"/>
                <a:cs typeface="+mn-cs"/>
              </a:defRPr>
            </a:lvl1pPr>
            <a:lvl2pPr marL="457200" algn="l" rtl="0" fontAlgn="base">
              <a:spcBef>
                <a:spcPct val="0"/>
              </a:spcBef>
              <a:spcAft>
                <a:spcPct val="0"/>
              </a:spcAft>
              <a:defRPr kern="1200">
                <a:solidFill>
                  <a:schemeClr val="tx1"/>
                </a:solidFill>
                <a:latin typeface="Interstate" pitchFamily="2" charset="0"/>
                <a:ea typeface="+mn-ea"/>
                <a:cs typeface="+mn-cs"/>
              </a:defRPr>
            </a:lvl2pPr>
            <a:lvl3pPr marL="914400" algn="l" rtl="0" fontAlgn="base">
              <a:spcBef>
                <a:spcPct val="0"/>
              </a:spcBef>
              <a:spcAft>
                <a:spcPct val="0"/>
              </a:spcAft>
              <a:defRPr kern="1200">
                <a:solidFill>
                  <a:schemeClr val="tx1"/>
                </a:solidFill>
                <a:latin typeface="Interstate" pitchFamily="2" charset="0"/>
                <a:ea typeface="+mn-ea"/>
                <a:cs typeface="+mn-cs"/>
              </a:defRPr>
            </a:lvl3pPr>
            <a:lvl4pPr marL="1371600" algn="l" rtl="0" fontAlgn="base">
              <a:spcBef>
                <a:spcPct val="0"/>
              </a:spcBef>
              <a:spcAft>
                <a:spcPct val="0"/>
              </a:spcAft>
              <a:defRPr kern="1200">
                <a:solidFill>
                  <a:schemeClr val="tx1"/>
                </a:solidFill>
                <a:latin typeface="Interstate" pitchFamily="2" charset="0"/>
                <a:ea typeface="+mn-ea"/>
                <a:cs typeface="+mn-cs"/>
              </a:defRPr>
            </a:lvl4pPr>
            <a:lvl5pPr marL="1828800" algn="l" rtl="0" fontAlgn="base">
              <a:spcBef>
                <a:spcPct val="0"/>
              </a:spcBef>
              <a:spcAft>
                <a:spcPct val="0"/>
              </a:spcAft>
              <a:defRPr kern="1200">
                <a:solidFill>
                  <a:schemeClr val="tx1"/>
                </a:solidFill>
                <a:latin typeface="Interstate" pitchFamily="2" charset="0"/>
                <a:ea typeface="+mn-ea"/>
                <a:cs typeface="+mn-cs"/>
              </a:defRPr>
            </a:lvl5pPr>
            <a:lvl6pPr marL="2286000" algn="l" defTabSz="457200" rtl="0" eaLnBrk="1" latinLnBrk="0" hangingPunct="1">
              <a:defRPr kern="1200">
                <a:solidFill>
                  <a:schemeClr val="tx1"/>
                </a:solidFill>
                <a:latin typeface="Interstate" pitchFamily="2" charset="0"/>
                <a:ea typeface="+mn-ea"/>
                <a:cs typeface="+mn-cs"/>
              </a:defRPr>
            </a:lvl6pPr>
            <a:lvl7pPr marL="2743200" algn="l" defTabSz="457200" rtl="0" eaLnBrk="1" latinLnBrk="0" hangingPunct="1">
              <a:defRPr kern="1200">
                <a:solidFill>
                  <a:schemeClr val="tx1"/>
                </a:solidFill>
                <a:latin typeface="Interstate" pitchFamily="2" charset="0"/>
                <a:ea typeface="+mn-ea"/>
                <a:cs typeface="+mn-cs"/>
              </a:defRPr>
            </a:lvl7pPr>
            <a:lvl8pPr marL="3200400" algn="l" defTabSz="457200" rtl="0" eaLnBrk="1" latinLnBrk="0" hangingPunct="1">
              <a:defRPr kern="1200">
                <a:solidFill>
                  <a:schemeClr val="tx1"/>
                </a:solidFill>
                <a:latin typeface="Interstate" pitchFamily="2" charset="0"/>
                <a:ea typeface="+mn-ea"/>
                <a:cs typeface="+mn-cs"/>
              </a:defRPr>
            </a:lvl8pPr>
            <a:lvl9pPr marL="3657600" algn="l" defTabSz="457200" rtl="0" eaLnBrk="1" latinLnBrk="0" hangingPunct="1">
              <a:defRPr kern="1200">
                <a:solidFill>
                  <a:schemeClr val="tx1"/>
                </a:solidFill>
                <a:latin typeface="Interstate" pitchFamily="2" charset="0"/>
                <a:ea typeface="+mn-ea"/>
                <a:cs typeface="+mn-cs"/>
              </a:defRPr>
            </a:lvl9pPr>
          </a:lstStyle>
          <a:p>
            <a:pPr algn="ctr"/>
            <a:r>
              <a:rPr lang="nl-BE" sz="1455">
                <a:solidFill>
                  <a:schemeClr val="bg1"/>
                </a:solidFill>
                <a:latin typeface="Museo Sans 300" panose="02000000000000000000" pitchFamily="50" charset="0"/>
                <a:ea typeface="Calibri"/>
                <a:cs typeface="Calibri"/>
              </a:rPr>
              <a:t>EEN STERKE OPEN RUIMTE ALS KLIMAATBUFFER</a:t>
            </a:r>
          </a:p>
        </p:txBody>
      </p:sp>
      <p:pic>
        <p:nvPicPr>
          <p:cNvPr id="69" name="Afbeelding 4" descr="Afbeelding met Graphics, clipart, grafische vormgeving, tekenfilm&#10;&#10;Door AI gegenereerde inhoud is mogelijk onjuist.">
            <a:extLst>
              <a:ext uri="{FF2B5EF4-FFF2-40B4-BE49-F238E27FC236}">
                <a16:creationId xmlns:a16="http://schemas.microsoft.com/office/drawing/2014/main" id="{36F0A415-0313-9DBF-C7EA-528DB57D9987}"/>
              </a:ext>
            </a:extLst>
          </p:cNvPr>
          <p:cNvPicPr>
            <a:picLocks noChangeAspect="1"/>
          </p:cNvPicPr>
          <p:nvPr/>
        </p:nvPicPr>
        <p:blipFill>
          <a:blip r:embed="rId14"/>
          <a:stretch>
            <a:fillRect/>
          </a:stretch>
        </p:blipFill>
        <p:spPr>
          <a:xfrm>
            <a:off x="4127877" y="3588418"/>
            <a:ext cx="1664459" cy="1664459"/>
          </a:xfrm>
          <a:prstGeom prst="rect">
            <a:avLst/>
          </a:prstGeom>
        </p:spPr>
      </p:pic>
      <p:pic>
        <p:nvPicPr>
          <p:cNvPr id="70" name="Afbeelding 5" descr="Afbeelding met maan, Kinderkunst, illustratie&#10;&#10;Door AI gegenereerde inhoud is mogelijk onjuist.">
            <a:extLst>
              <a:ext uri="{FF2B5EF4-FFF2-40B4-BE49-F238E27FC236}">
                <a16:creationId xmlns:a16="http://schemas.microsoft.com/office/drawing/2014/main" id="{25A36E2F-5D74-9FFD-2DB0-6FE3187D08F6}"/>
              </a:ext>
            </a:extLst>
          </p:cNvPr>
          <p:cNvPicPr>
            <a:picLocks noChangeAspect="1"/>
          </p:cNvPicPr>
          <p:nvPr/>
        </p:nvPicPr>
        <p:blipFill>
          <a:blip r:embed="rId15"/>
          <a:stretch>
            <a:fillRect/>
          </a:stretch>
        </p:blipFill>
        <p:spPr>
          <a:xfrm>
            <a:off x="6606662" y="3588418"/>
            <a:ext cx="1604425" cy="1604425"/>
          </a:xfrm>
          <a:prstGeom prst="rect">
            <a:avLst/>
          </a:prstGeom>
        </p:spPr>
      </p:pic>
      <p:pic>
        <p:nvPicPr>
          <p:cNvPr id="81" name="Afbeelding 80" descr="Afbeelding met Graphics, grafische vormgeving, ontwerp&#10;&#10;Automatisch gegenereerde beschrijving">
            <a:extLst>
              <a:ext uri="{FF2B5EF4-FFF2-40B4-BE49-F238E27FC236}">
                <a16:creationId xmlns:a16="http://schemas.microsoft.com/office/drawing/2014/main" id="{01798A27-3850-0BC5-6349-968E723DB57C}"/>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652008" y="40442"/>
            <a:ext cx="2887984" cy="2165988"/>
          </a:xfrm>
          <a:prstGeom prst="rect">
            <a:avLst/>
          </a:prstGeom>
        </p:spPr>
      </p:pic>
    </p:spTree>
    <p:extLst>
      <p:ext uri="{BB962C8B-B14F-4D97-AF65-F5344CB8AC3E}">
        <p14:creationId xmlns:p14="http://schemas.microsoft.com/office/powerpoint/2010/main" val="7578910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428" y="0"/>
            <a:ext cx="12191144" cy="6857869"/>
            <a:chOff x="0" y="0"/>
            <a:chExt cx="20104100" cy="11309134"/>
          </a:xfrm>
        </p:grpSpPr>
        <p:pic>
          <p:nvPicPr>
            <p:cNvPr id="3" name="object 3"/>
            <p:cNvPicPr/>
            <p:nvPr/>
          </p:nvPicPr>
          <p:blipFill>
            <a:blip r:embed="rId3" cstate="print">
              <a:extLst>
                <a:ext uri="{28A0092B-C50C-407E-A947-70E740481C1C}">
                  <a14:useLocalDpi xmlns:a14="http://schemas.microsoft.com/office/drawing/2010/main" val="0"/>
                </a:ext>
              </a:extLst>
            </a:blip>
            <a:srcRect t="1246" b="1248"/>
            <a:stretch/>
          </p:blipFill>
          <p:spPr>
            <a:xfrm>
              <a:off x="0" y="0"/>
              <a:ext cx="7833822" cy="11309134"/>
            </a:xfrm>
            <a:prstGeom prst="rect">
              <a:avLst/>
            </a:prstGeom>
          </p:spPr>
        </p:pic>
        <p:sp>
          <p:nvSpPr>
            <p:cNvPr id="4" name="object 4"/>
            <p:cNvSpPr/>
            <p:nvPr/>
          </p:nvSpPr>
          <p:spPr>
            <a:xfrm>
              <a:off x="0" y="9355874"/>
              <a:ext cx="20104100" cy="1953260"/>
            </a:xfrm>
            <a:custGeom>
              <a:avLst/>
              <a:gdLst/>
              <a:ahLst/>
              <a:cxnLst/>
              <a:rect l="l" t="t" r="r" b="b"/>
              <a:pathLst>
                <a:path w="20104100" h="1953259">
                  <a:moveTo>
                    <a:pt x="0" y="0"/>
                  </a:moveTo>
                  <a:lnTo>
                    <a:pt x="0" y="1952681"/>
                  </a:lnTo>
                  <a:lnTo>
                    <a:pt x="20104100" y="1952681"/>
                  </a:lnTo>
                  <a:lnTo>
                    <a:pt x="20104100" y="1084015"/>
                  </a:lnTo>
                  <a:lnTo>
                    <a:pt x="0" y="0"/>
                  </a:lnTo>
                  <a:close/>
                </a:path>
              </a:pathLst>
            </a:custGeom>
            <a:solidFill>
              <a:srgbClr val="FFFFFF"/>
            </a:solidFill>
          </p:spPr>
          <p:txBody>
            <a:bodyPr wrap="square" lIns="0" tIns="0" rIns="0" bIns="0" rtlCol="0"/>
            <a:lstStyle/>
            <a:p>
              <a:endParaRPr/>
            </a:p>
          </p:txBody>
        </p:sp>
        <p:pic>
          <p:nvPicPr>
            <p:cNvPr id="5" name="object 5"/>
            <p:cNvPicPr/>
            <p:nvPr/>
          </p:nvPicPr>
          <p:blipFill>
            <a:blip r:embed="rId4" cstate="print"/>
            <a:stretch>
              <a:fillRect/>
            </a:stretch>
          </p:blipFill>
          <p:spPr>
            <a:xfrm>
              <a:off x="1505250" y="10227988"/>
              <a:ext cx="154225" cy="219427"/>
            </a:xfrm>
            <a:prstGeom prst="rect">
              <a:avLst/>
            </a:prstGeom>
          </p:spPr>
        </p:pic>
        <p:pic>
          <p:nvPicPr>
            <p:cNvPr id="6" name="object 6"/>
            <p:cNvPicPr/>
            <p:nvPr/>
          </p:nvPicPr>
          <p:blipFill>
            <a:blip r:embed="rId5" cstate="print"/>
            <a:stretch>
              <a:fillRect/>
            </a:stretch>
          </p:blipFill>
          <p:spPr>
            <a:xfrm>
              <a:off x="1682349" y="10227998"/>
              <a:ext cx="493150" cy="223125"/>
            </a:xfrm>
            <a:prstGeom prst="rect">
              <a:avLst/>
            </a:prstGeom>
          </p:spPr>
        </p:pic>
        <p:pic>
          <p:nvPicPr>
            <p:cNvPr id="7" name="object 7"/>
            <p:cNvPicPr/>
            <p:nvPr/>
          </p:nvPicPr>
          <p:blipFill>
            <a:blip r:embed="rId6" cstate="print"/>
            <a:stretch>
              <a:fillRect/>
            </a:stretch>
          </p:blipFill>
          <p:spPr>
            <a:xfrm>
              <a:off x="2212080" y="10286101"/>
              <a:ext cx="148330" cy="161314"/>
            </a:xfrm>
            <a:prstGeom prst="rect">
              <a:avLst/>
            </a:prstGeom>
          </p:spPr>
        </p:pic>
        <p:pic>
          <p:nvPicPr>
            <p:cNvPr id="8" name="object 8"/>
            <p:cNvPicPr/>
            <p:nvPr/>
          </p:nvPicPr>
          <p:blipFill>
            <a:blip r:embed="rId7" cstate="print"/>
            <a:stretch>
              <a:fillRect/>
            </a:stretch>
          </p:blipFill>
          <p:spPr>
            <a:xfrm>
              <a:off x="2386686" y="10286103"/>
              <a:ext cx="148676" cy="165021"/>
            </a:xfrm>
            <a:prstGeom prst="rect">
              <a:avLst/>
            </a:prstGeom>
          </p:spPr>
        </p:pic>
        <p:sp>
          <p:nvSpPr>
            <p:cNvPr id="9" name="object 9"/>
            <p:cNvSpPr/>
            <p:nvPr/>
          </p:nvSpPr>
          <p:spPr>
            <a:xfrm>
              <a:off x="2558160" y="10227998"/>
              <a:ext cx="39370" cy="219710"/>
            </a:xfrm>
            <a:custGeom>
              <a:avLst/>
              <a:gdLst/>
              <a:ahLst/>
              <a:cxnLst/>
              <a:rect l="l" t="t" r="r" b="b"/>
              <a:pathLst>
                <a:path w="39369" h="219709">
                  <a:moveTo>
                    <a:pt x="34606" y="61809"/>
                  </a:moveTo>
                  <a:lnTo>
                    <a:pt x="4314" y="61809"/>
                  </a:lnTo>
                  <a:lnTo>
                    <a:pt x="0" y="66448"/>
                  </a:lnTo>
                  <a:lnTo>
                    <a:pt x="0" y="215082"/>
                  </a:lnTo>
                  <a:lnTo>
                    <a:pt x="4314" y="219417"/>
                  </a:lnTo>
                  <a:lnTo>
                    <a:pt x="34606" y="219417"/>
                  </a:lnTo>
                  <a:lnTo>
                    <a:pt x="38930" y="215082"/>
                  </a:lnTo>
                  <a:lnTo>
                    <a:pt x="38930" y="66448"/>
                  </a:lnTo>
                  <a:lnTo>
                    <a:pt x="34606" y="61809"/>
                  </a:lnTo>
                  <a:close/>
                </a:path>
                <a:path w="39369" h="219709">
                  <a:moveTo>
                    <a:pt x="34606" y="0"/>
                  </a:moveTo>
                  <a:lnTo>
                    <a:pt x="4314" y="0"/>
                  </a:lnTo>
                  <a:lnTo>
                    <a:pt x="0" y="4628"/>
                  </a:lnTo>
                  <a:lnTo>
                    <a:pt x="0" y="30585"/>
                  </a:lnTo>
                  <a:lnTo>
                    <a:pt x="4314" y="34909"/>
                  </a:lnTo>
                  <a:lnTo>
                    <a:pt x="34606" y="34909"/>
                  </a:lnTo>
                  <a:lnTo>
                    <a:pt x="39234" y="30585"/>
                  </a:lnTo>
                  <a:lnTo>
                    <a:pt x="39234" y="4628"/>
                  </a:lnTo>
                  <a:lnTo>
                    <a:pt x="34606" y="0"/>
                  </a:lnTo>
                  <a:close/>
                </a:path>
              </a:pathLst>
            </a:custGeom>
            <a:solidFill>
              <a:srgbClr val="4F1C27"/>
            </a:solidFill>
          </p:spPr>
          <p:txBody>
            <a:bodyPr wrap="square" lIns="0" tIns="0" rIns="0" bIns="0" rtlCol="0"/>
            <a:lstStyle/>
            <a:p>
              <a:endParaRPr/>
            </a:p>
          </p:txBody>
        </p:sp>
        <p:pic>
          <p:nvPicPr>
            <p:cNvPr id="10" name="object 10"/>
            <p:cNvPicPr/>
            <p:nvPr/>
          </p:nvPicPr>
          <p:blipFill>
            <a:blip r:embed="rId8" cstate="print"/>
            <a:stretch>
              <a:fillRect/>
            </a:stretch>
          </p:blipFill>
          <p:spPr>
            <a:xfrm>
              <a:off x="2624987" y="10286103"/>
              <a:ext cx="149880" cy="165021"/>
            </a:xfrm>
            <a:prstGeom prst="rect">
              <a:avLst/>
            </a:prstGeom>
          </p:spPr>
        </p:pic>
        <p:pic>
          <p:nvPicPr>
            <p:cNvPr id="11" name="object 11"/>
            <p:cNvPicPr/>
            <p:nvPr/>
          </p:nvPicPr>
          <p:blipFill>
            <a:blip r:embed="rId9" cstate="print"/>
            <a:stretch>
              <a:fillRect/>
            </a:stretch>
          </p:blipFill>
          <p:spPr>
            <a:xfrm>
              <a:off x="1481785" y="10515363"/>
              <a:ext cx="192214" cy="219417"/>
            </a:xfrm>
            <a:prstGeom prst="rect">
              <a:avLst/>
            </a:prstGeom>
          </p:spPr>
        </p:pic>
        <p:pic>
          <p:nvPicPr>
            <p:cNvPr id="12" name="object 12"/>
            <p:cNvPicPr/>
            <p:nvPr/>
          </p:nvPicPr>
          <p:blipFill>
            <a:blip r:embed="rId10" cstate="print"/>
            <a:stretch>
              <a:fillRect/>
            </a:stretch>
          </p:blipFill>
          <p:spPr>
            <a:xfrm>
              <a:off x="1695208" y="10573480"/>
              <a:ext cx="148288" cy="161303"/>
            </a:xfrm>
            <a:prstGeom prst="rect">
              <a:avLst/>
            </a:prstGeom>
          </p:spPr>
        </p:pic>
        <p:sp>
          <p:nvSpPr>
            <p:cNvPr id="13" name="object 13"/>
            <p:cNvSpPr/>
            <p:nvPr/>
          </p:nvSpPr>
          <p:spPr>
            <a:xfrm>
              <a:off x="1862963" y="10534224"/>
              <a:ext cx="511175" cy="204470"/>
            </a:xfrm>
            <a:custGeom>
              <a:avLst/>
              <a:gdLst/>
              <a:ahLst/>
              <a:cxnLst/>
              <a:rect l="l" t="t" r="r" b="b"/>
              <a:pathLst>
                <a:path w="511175" h="204470">
                  <a:moveTo>
                    <a:pt x="98577" y="170891"/>
                  </a:moveTo>
                  <a:lnTo>
                    <a:pt x="95186" y="167817"/>
                  </a:lnTo>
                  <a:lnTo>
                    <a:pt x="85636" y="166878"/>
                  </a:lnTo>
                  <a:lnTo>
                    <a:pt x="77101" y="165074"/>
                  </a:lnTo>
                  <a:lnTo>
                    <a:pt x="68884" y="160553"/>
                  </a:lnTo>
                  <a:lnTo>
                    <a:pt x="62712" y="151853"/>
                  </a:lnTo>
                  <a:lnTo>
                    <a:pt x="60274" y="137528"/>
                  </a:lnTo>
                  <a:lnTo>
                    <a:pt x="60274" y="76327"/>
                  </a:lnTo>
                  <a:lnTo>
                    <a:pt x="91465" y="76327"/>
                  </a:lnTo>
                  <a:lnTo>
                    <a:pt x="96113" y="72021"/>
                  </a:lnTo>
                  <a:lnTo>
                    <a:pt x="96113" y="49758"/>
                  </a:lnTo>
                  <a:lnTo>
                    <a:pt x="91465" y="45123"/>
                  </a:lnTo>
                  <a:lnTo>
                    <a:pt x="60274" y="45123"/>
                  </a:lnTo>
                  <a:lnTo>
                    <a:pt x="60274" y="4635"/>
                  </a:lnTo>
                  <a:lnTo>
                    <a:pt x="55626" y="0"/>
                  </a:lnTo>
                  <a:lnTo>
                    <a:pt x="26581" y="0"/>
                  </a:lnTo>
                  <a:lnTo>
                    <a:pt x="21920" y="4635"/>
                  </a:lnTo>
                  <a:lnTo>
                    <a:pt x="21920" y="45123"/>
                  </a:lnTo>
                  <a:lnTo>
                    <a:pt x="4330" y="45123"/>
                  </a:lnTo>
                  <a:lnTo>
                    <a:pt x="0" y="49758"/>
                  </a:lnTo>
                  <a:lnTo>
                    <a:pt x="0" y="72021"/>
                  </a:lnTo>
                  <a:lnTo>
                    <a:pt x="4330" y="76327"/>
                  </a:lnTo>
                  <a:lnTo>
                    <a:pt x="21005" y="76327"/>
                  </a:lnTo>
                  <a:lnTo>
                    <a:pt x="21005" y="144322"/>
                  </a:lnTo>
                  <a:lnTo>
                    <a:pt x="26657" y="171348"/>
                  </a:lnTo>
                  <a:lnTo>
                    <a:pt x="41211" y="189217"/>
                  </a:lnTo>
                  <a:lnTo>
                    <a:pt x="61036" y="199072"/>
                  </a:lnTo>
                  <a:lnTo>
                    <a:pt x="82499" y="202107"/>
                  </a:lnTo>
                  <a:lnTo>
                    <a:pt x="93332" y="202107"/>
                  </a:lnTo>
                  <a:lnTo>
                    <a:pt x="98577" y="198399"/>
                  </a:lnTo>
                  <a:lnTo>
                    <a:pt x="98577" y="170891"/>
                  </a:lnTo>
                  <a:close/>
                </a:path>
                <a:path w="511175" h="204470">
                  <a:moveTo>
                    <a:pt x="351853" y="48831"/>
                  </a:moveTo>
                  <a:lnTo>
                    <a:pt x="347853" y="42964"/>
                  </a:lnTo>
                  <a:lnTo>
                    <a:pt x="316623" y="42964"/>
                  </a:lnTo>
                  <a:lnTo>
                    <a:pt x="312013" y="46672"/>
                  </a:lnTo>
                  <a:lnTo>
                    <a:pt x="310134" y="54381"/>
                  </a:lnTo>
                  <a:lnTo>
                    <a:pt x="285102" y="146494"/>
                  </a:lnTo>
                  <a:lnTo>
                    <a:pt x="282943" y="154825"/>
                  </a:lnTo>
                  <a:lnTo>
                    <a:pt x="281698" y="163182"/>
                  </a:lnTo>
                  <a:lnTo>
                    <a:pt x="281076" y="163182"/>
                  </a:lnTo>
                  <a:lnTo>
                    <a:pt x="280162" y="154825"/>
                  </a:lnTo>
                  <a:lnTo>
                    <a:pt x="277698" y="146494"/>
                  </a:lnTo>
                  <a:lnTo>
                    <a:pt x="262610" y="93637"/>
                  </a:lnTo>
                  <a:lnTo>
                    <a:pt x="251409" y="54381"/>
                  </a:lnTo>
                  <a:lnTo>
                    <a:pt x="249555" y="46990"/>
                  </a:lnTo>
                  <a:lnTo>
                    <a:pt x="244906" y="43268"/>
                  </a:lnTo>
                  <a:lnTo>
                    <a:pt x="217728" y="43268"/>
                  </a:lnTo>
                  <a:lnTo>
                    <a:pt x="212788" y="46990"/>
                  </a:lnTo>
                  <a:lnTo>
                    <a:pt x="211239" y="54381"/>
                  </a:lnTo>
                  <a:lnTo>
                    <a:pt x="184645" y="146494"/>
                  </a:lnTo>
                  <a:lnTo>
                    <a:pt x="182511" y="154825"/>
                  </a:lnTo>
                  <a:lnTo>
                    <a:pt x="181254" y="163182"/>
                  </a:lnTo>
                  <a:lnTo>
                    <a:pt x="180657" y="163182"/>
                  </a:lnTo>
                  <a:lnTo>
                    <a:pt x="179400" y="154825"/>
                  </a:lnTo>
                  <a:lnTo>
                    <a:pt x="177546" y="146494"/>
                  </a:lnTo>
                  <a:lnTo>
                    <a:pt x="152196" y="54381"/>
                  </a:lnTo>
                  <a:lnTo>
                    <a:pt x="150723" y="46990"/>
                  </a:lnTo>
                  <a:lnTo>
                    <a:pt x="150660" y="46672"/>
                  </a:lnTo>
                  <a:lnTo>
                    <a:pt x="146011" y="42964"/>
                  </a:lnTo>
                  <a:lnTo>
                    <a:pt x="114490" y="42964"/>
                  </a:lnTo>
                  <a:lnTo>
                    <a:pt x="110185" y="48831"/>
                  </a:lnTo>
                  <a:lnTo>
                    <a:pt x="112649" y="57480"/>
                  </a:lnTo>
                  <a:lnTo>
                    <a:pt x="153314" y="189445"/>
                  </a:lnTo>
                  <a:lnTo>
                    <a:pt x="155524" y="196850"/>
                  </a:lnTo>
                  <a:lnTo>
                    <a:pt x="155613" y="197154"/>
                  </a:lnTo>
                  <a:lnTo>
                    <a:pt x="160248" y="200571"/>
                  </a:lnTo>
                  <a:lnTo>
                    <a:pt x="196710" y="200571"/>
                  </a:lnTo>
                  <a:lnTo>
                    <a:pt x="201345" y="196850"/>
                  </a:lnTo>
                  <a:lnTo>
                    <a:pt x="203123" y="189788"/>
                  </a:lnTo>
                  <a:lnTo>
                    <a:pt x="203200" y="189445"/>
                  </a:lnTo>
                  <a:lnTo>
                    <a:pt x="211137" y="163182"/>
                  </a:lnTo>
                  <a:lnTo>
                    <a:pt x="226999" y="110629"/>
                  </a:lnTo>
                  <a:lnTo>
                    <a:pt x="229489" y="102298"/>
                  </a:lnTo>
                  <a:lnTo>
                    <a:pt x="231025" y="93637"/>
                  </a:lnTo>
                  <a:lnTo>
                    <a:pt x="231635" y="93637"/>
                  </a:lnTo>
                  <a:lnTo>
                    <a:pt x="232892" y="102298"/>
                  </a:lnTo>
                  <a:lnTo>
                    <a:pt x="235318" y="110629"/>
                  </a:lnTo>
                  <a:lnTo>
                    <a:pt x="259143" y="189445"/>
                  </a:lnTo>
                  <a:lnTo>
                    <a:pt x="260997" y="196850"/>
                  </a:lnTo>
                  <a:lnTo>
                    <a:pt x="265938" y="200571"/>
                  </a:lnTo>
                  <a:lnTo>
                    <a:pt x="301802" y="200571"/>
                  </a:lnTo>
                  <a:lnTo>
                    <a:pt x="306743" y="197154"/>
                  </a:lnTo>
                  <a:lnTo>
                    <a:pt x="308902" y="189788"/>
                  </a:lnTo>
                  <a:lnTo>
                    <a:pt x="317042" y="163182"/>
                  </a:lnTo>
                  <a:lnTo>
                    <a:pt x="349364" y="57480"/>
                  </a:lnTo>
                  <a:lnTo>
                    <a:pt x="351853" y="48831"/>
                  </a:lnTo>
                  <a:close/>
                </a:path>
                <a:path w="511175" h="204470">
                  <a:moveTo>
                    <a:pt x="511035" y="114350"/>
                  </a:moveTo>
                  <a:lnTo>
                    <a:pt x="497662" y="68922"/>
                  </a:lnTo>
                  <a:lnTo>
                    <a:pt x="472135" y="45707"/>
                  </a:lnTo>
                  <a:lnTo>
                    <a:pt x="472135" y="103822"/>
                  </a:lnTo>
                  <a:lnTo>
                    <a:pt x="402272" y="103822"/>
                  </a:lnTo>
                  <a:lnTo>
                    <a:pt x="406933" y="89509"/>
                  </a:lnTo>
                  <a:lnTo>
                    <a:pt x="415124" y="78498"/>
                  </a:lnTo>
                  <a:lnTo>
                    <a:pt x="426389" y="71424"/>
                  </a:lnTo>
                  <a:lnTo>
                    <a:pt x="440296" y="68922"/>
                  </a:lnTo>
                  <a:lnTo>
                    <a:pt x="452742" y="71285"/>
                  </a:lnTo>
                  <a:lnTo>
                    <a:pt x="462699" y="78143"/>
                  </a:lnTo>
                  <a:lnTo>
                    <a:pt x="469404" y="89115"/>
                  </a:lnTo>
                  <a:lnTo>
                    <a:pt x="472135" y="103822"/>
                  </a:lnTo>
                  <a:lnTo>
                    <a:pt x="472135" y="45707"/>
                  </a:lnTo>
                  <a:lnTo>
                    <a:pt x="471017" y="44907"/>
                  </a:lnTo>
                  <a:lnTo>
                    <a:pt x="441210" y="39255"/>
                  </a:lnTo>
                  <a:lnTo>
                    <a:pt x="408762" y="45326"/>
                  </a:lnTo>
                  <a:lnTo>
                    <a:pt x="383451" y="62318"/>
                  </a:lnTo>
                  <a:lnTo>
                    <a:pt x="367017" y="88392"/>
                  </a:lnTo>
                  <a:lnTo>
                    <a:pt x="361264" y="121158"/>
                  </a:lnTo>
                  <a:lnTo>
                    <a:pt x="361162" y="121754"/>
                  </a:lnTo>
                  <a:lnTo>
                    <a:pt x="367042" y="153555"/>
                  </a:lnTo>
                  <a:lnTo>
                    <a:pt x="383921" y="179832"/>
                  </a:lnTo>
                  <a:lnTo>
                    <a:pt x="410578" y="197700"/>
                  </a:lnTo>
                  <a:lnTo>
                    <a:pt x="445858" y="204292"/>
                  </a:lnTo>
                  <a:lnTo>
                    <a:pt x="463207" y="202742"/>
                  </a:lnTo>
                  <a:lnTo>
                    <a:pt x="499313" y="188531"/>
                  </a:lnTo>
                  <a:lnTo>
                    <a:pt x="507339" y="178320"/>
                  </a:lnTo>
                  <a:lnTo>
                    <a:pt x="503631" y="171208"/>
                  </a:lnTo>
                  <a:lnTo>
                    <a:pt x="503440" y="170903"/>
                  </a:lnTo>
                  <a:lnTo>
                    <a:pt x="499922" y="165036"/>
                  </a:lnTo>
                  <a:lnTo>
                    <a:pt x="495909" y="157949"/>
                  </a:lnTo>
                  <a:lnTo>
                    <a:pt x="490347" y="156997"/>
                  </a:lnTo>
                  <a:lnTo>
                    <a:pt x="482638" y="160705"/>
                  </a:lnTo>
                  <a:lnTo>
                    <a:pt x="476224" y="164249"/>
                  </a:lnTo>
                  <a:lnTo>
                    <a:pt x="468287" y="167538"/>
                  </a:lnTo>
                  <a:lnTo>
                    <a:pt x="459016" y="169951"/>
                  </a:lnTo>
                  <a:lnTo>
                    <a:pt x="448627" y="170903"/>
                  </a:lnTo>
                  <a:lnTo>
                    <a:pt x="431546" y="168135"/>
                  </a:lnTo>
                  <a:lnTo>
                    <a:pt x="416979" y="159931"/>
                  </a:lnTo>
                  <a:lnTo>
                    <a:pt x="406425" y="146392"/>
                  </a:lnTo>
                  <a:lnTo>
                    <a:pt x="401320" y="127647"/>
                  </a:lnTo>
                  <a:lnTo>
                    <a:pt x="505206" y="127647"/>
                  </a:lnTo>
                  <a:lnTo>
                    <a:pt x="511035" y="121158"/>
                  </a:lnTo>
                  <a:lnTo>
                    <a:pt x="511035" y="114350"/>
                  </a:lnTo>
                  <a:close/>
                </a:path>
              </a:pathLst>
            </a:custGeom>
            <a:solidFill>
              <a:srgbClr val="4F1C27"/>
            </a:solidFill>
          </p:spPr>
          <p:txBody>
            <a:bodyPr wrap="square" lIns="0" tIns="0" rIns="0" bIns="0" rtlCol="0"/>
            <a:lstStyle/>
            <a:p>
              <a:endParaRPr/>
            </a:p>
          </p:txBody>
        </p:sp>
        <p:pic>
          <p:nvPicPr>
            <p:cNvPr id="14" name="object 14"/>
            <p:cNvPicPr/>
            <p:nvPr/>
          </p:nvPicPr>
          <p:blipFill>
            <a:blip r:embed="rId11" cstate="print"/>
            <a:stretch>
              <a:fillRect/>
            </a:stretch>
          </p:blipFill>
          <p:spPr>
            <a:xfrm>
              <a:off x="2402083" y="10573480"/>
              <a:ext cx="270027" cy="223134"/>
            </a:xfrm>
            <a:prstGeom prst="rect">
              <a:avLst/>
            </a:prstGeom>
          </p:spPr>
        </p:pic>
        <p:pic>
          <p:nvPicPr>
            <p:cNvPr id="15" name="object 15"/>
            <p:cNvPicPr/>
            <p:nvPr/>
          </p:nvPicPr>
          <p:blipFill>
            <a:blip r:embed="rId12" cstate="print"/>
            <a:stretch>
              <a:fillRect/>
            </a:stretch>
          </p:blipFill>
          <p:spPr>
            <a:xfrm>
              <a:off x="2691961" y="10573477"/>
              <a:ext cx="149880" cy="165031"/>
            </a:xfrm>
            <a:prstGeom prst="rect">
              <a:avLst/>
            </a:prstGeom>
          </p:spPr>
        </p:pic>
        <p:pic>
          <p:nvPicPr>
            <p:cNvPr id="16" name="object 16"/>
            <p:cNvPicPr/>
            <p:nvPr/>
          </p:nvPicPr>
          <p:blipFill>
            <a:blip r:embed="rId13" cstate="print"/>
            <a:stretch>
              <a:fillRect/>
            </a:stretch>
          </p:blipFill>
          <p:spPr>
            <a:xfrm>
              <a:off x="2869901" y="10573480"/>
              <a:ext cx="148341" cy="161303"/>
            </a:xfrm>
            <a:prstGeom prst="rect">
              <a:avLst/>
            </a:prstGeom>
          </p:spPr>
        </p:pic>
        <p:sp>
          <p:nvSpPr>
            <p:cNvPr id="17" name="object 17"/>
            <p:cNvSpPr/>
            <p:nvPr/>
          </p:nvSpPr>
          <p:spPr>
            <a:xfrm>
              <a:off x="745792" y="10605976"/>
              <a:ext cx="189865" cy="128270"/>
            </a:xfrm>
            <a:custGeom>
              <a:avLst/>
              <a:gdLst/>
              <a:ahLst/>
              <a:cxnLst/>
              <a:rect l="l" t="t" r="r" b="b"/>
              <a:pathLst>
                <a:path w="189865" h="128270">
                  <a:moveTo>
                    <a:pt x="150435" y="0"/>
                  </a:moveTo>
                  <a:lnTo>
                    <a:pt x="0" y="95274"/>
                  </a:lnTo>
                  <a:lnTo>
                    <a:pt x="87568" y="127933"/>
                  </a:lnTo>
                  <a:lnTo>
                    <a:pt x="159115" y="127933"/>
                  </a:lnTo>
                  <a:lnTo>
                    <a:pt x="189795" y="24899"/>
                  </a:lnTo>
                  <a:lnTo>
                    <a:pt x="150435" y="0"/>
                  </a:lnTo>
                  <a:close/>
                </a:path>
              </a:pathLst>
            </a:custGeom>
            <a:solidFill>
              <a:srgbClr val="880B3D"/>
            </a:solidFill>
          </p:spPr>
          <p:txBody>
            <a:bodyPr wrap="square" lIns="0" tIns="0" rIns="0" bIns="0" rtlCol="0"/>
            <a:lstStyle/>
            <a:p>
              <a:endParaRPr/>
            </a:p>
          </p:txBody>
        </p:sp>
        <p:sp>
          <p:nvSpPr>
            <p:cNvPr id="18" name="object 18"/>
            <p:cNvSpPr/>
            <p:nvPr/>
          </p:nvSpPr>
          <p:spPr>
            <a:xfrm>
              <a:off x="896226" y="10569484"/>
              <a:ext cx="57785" cy="61594"/>
            </a:xfrm>
            <a:custGeom>
              <a:avLst/>
              <a:gdLst/>
              <a:ahLst/>
              <a:cxnLst/>
              <a:rect l="l" t="t" r="r" b="b"/>
              <a:pathLst>
                <a:path w="57784" h="61595">
                  <a:moveTo>
                    <a:pt x="57684" y="0"/>
                  </a:moveTo>
                  <a:lnTo>
                    <a:pt x="0" y="36491"/>
                  </a:lnTo>
                  <a:lnTo>
                    <a:pt x="39360" y="61390"/>
                  </a:lnTo>
                  <a:lnTo>
                    <a:pt x="57684" y="0"/>
                  </a:lnTo>
                  <a:close/>
                </a:path>
              </a:pathLst>
            </a:custGeom>
            <a:solidFill>
              <a:srgbClr val="CC0935"/>
            </a:solidFill>
          </p:spPr>
          <p:txBody>
            <a:bodyPr wrap="square" lIns="0" tIns="0" rIns="0" bIns="0" rtlCol="0"/>
            <a:lstStyle/>
            <a:p>
              <a:endParaRPr/>
            </a:p>
          </p:txBody>
        </p:sp>
        <p:sp>
          <p:nvSpPr>
            <p:cNvPr id="19" name="object 19"/>
            <p:cNvSpPr/>
            <p:nvPr/>
          </p:nvSpPr>
          <p:spPr>
            <a:xfrm>
              <a:off x="1113368" y="10445468"/>
              <a:ext cx="90805" cy="94615"/>
            </a:xfrm>
            <a:custGeom>
              <a:avLst/>
              <a:gdLst/>
              <a:ahLst/>
              <a:cxnLst/>
              <a:rect l="l" t="t" r="r" b="b"/>
              <a:pathLst>
                <a:path w="90805" h="94615">
                  <a:moveTo>
                    <a:pt x="36313" y="0"/>
                  </a:moveTo>
                  <a:lnTo>
                    <a:pt x="0" y="22994"/>
                  </a:lnTo>
                  <a:lnTo>
                    <a:pt x="90196" y="94112"/>
                  </a:lnTo>
                  <a:lnTo>
                    <a:pt x="36313" y="0"/>
                  </a:lnTo>
                  <a:close/>
                </a:path>
              </a:pathLst>
            </a:custGeom>
            <a:solidFill>
              <a:srgbClr val="A41023"/>
            </a:solidFill>
          </p:spPr>
          <p:txBody>
            <a:bodyPr wrap="square" lIns="0" tIns="0" rIns="0" bIns="0" rtlCol="0"/>
            <a:lstStyle/>
            <a:p>
              <a:endParaRPr/>
            </a:p>
          </p:txBody>
        </p:sp>
        <p:sp>
          <p:nvSpPr>
            <p:cNvPr id="20" name="object 20"/>
            <p:cNvSpPr/>
            <p:nvPr/>
          </p:nvSpPr>
          <p:spPr>
            <a:xfrm>
              <a:off x="684450" y="10489397"/>
              <a:ext cx="212090" cy="212090"/>
            </a:xfrm>
            <a:custGeom>
              <a:avLst/>
              <a:gdLst/>
              <a:ahLst/>
              <a:cxnLst/>
              <a:rect l="l" t="t" r="r" b="b"/>
              <a:pathLst>
                <a:path w="212090" h="212090">
                  <a:moveTo>
                    <a:pt x="27590" y="0"/>
                  </a:moveTo>
                  <a:lnTo>
                    <a:pt x="0" y="188968"/>
                  </a:lnTo>
                  <a:lnTo>
                    <a:pt x="61338" y="211857"/>
                  </a:lnTo>
                  <a:lnTo>
                    <a:pt x="211773" y="116582"/>
                  </a:lnTo>
                  <a:lnTo>
                    <a:pt x="27590" y="0"/>
                  </a:lnTo>
                  <a:close/>
                </a:path>
              </a:pathLst>
            </a:custGeom>
            <a:solidFill>
              <a:srgbClr val="B90845"/>
            </a:solidFill>
          </p:spPr>
          <p:txBody>
            <a:bodyPr wrap="square" lIns="0" tIns="0" rIns="0" bIns="0" rtlCol="0"/>
            <a:lstStyle/>
            <a:p>
              <a:endParaRPr/>
            </a:p>
          </p:txBody>
        </p:sp>
        <p:sp>
          <p:nvSpPr>
            <p:cNvPr id="21" name="object 21"/>
            <p:cNvSpPr/>
            <p:nvPr/>
          </p:nvSpPr>
          <p:spPr>
            <a:xfrm>
              <a:off x="859352" y="10061167"/>
              <a:ext cx="121920" cy="123189"/>
            </a:xfrm>
            <a:custGeom>
              <a:avLst/>
              <a:gdLst/>
              <a:ahLst/>
              <a:cxnLst/>
              <a:rect l="l" t="t" r="r" b="b"/>
              <a:pathLst>
                <a:path w="121919" h="123190">
                  <a:moveTo>
                    <a:pt x="70301" y="0"/>
                  </a:moveTo>
                  <a:lnTo>
                    <a:pt x="0" y="122781"/>
                  </a:lnTo>
                  <a:lnTo>
                    <a:pt x="121336" y="89138"/>
                  </a:lnTo>
                  <a:lnTo>
                    <a:pt x="70301" y="0"/>
                  </a:lnTo>
                  <a:close/>
                </a:path>
              </a:pathLst>
            </a:custGeom>
            <a:solidFill>
              <a:srgbClr val="EE7203"/>
            </a:solidFill>
          </p:spPr>
          <p:txBody>
            <a:bodyPr wrap="square" lIns="0" tIns="0" rIns="0" bIns="0" rtlCol="0"/>
            <a:lstStyle/>
            <a:p>
              <a:endParaRPr/>
            </a:p>
          </p:txBody>
        </p:sp>
        <p:sp>
          <p:nvSpPr>
            <p:cNvPr id="22" name="object 22"/>
            <p:cNvSpPr/>
            <p:nvPr/>
          </p:nvSpPr>
          <p:spPr>
            <a:xfrm>
              <a:off x="1170973" y="10614784"/>
              <a:ext cx="144145" cy="119380"/>
            </a:xfrm>
            <a:custGeom>
              <a:avLst/>
              <a:gdLst/>
              <a:ahLst/>
              <a:cxnLst/>
              <a:rect l="l" t="t" r="r" b="b"/>
              <a:pathLst>
                <a:path w="144144" h="119379">
                  <a:moveTo>
                    <a:pt x="75641" y="0"/>
                  </a:moveTo>
                  <a:lnTo>
                    <a:pt x="0" y="119127"/>
                  </a:lnTo>
                  <a:lnTo>
                    <a:pt x="143859" y="119127"/>
                  </a:lnTo>
                  <a:lnTo>
                    <a:pt x="75641" y="0"/>
                  </a:lnTo>
                  <a:close/>
                </a:path>
              </a:pathLst>
            </a:custGeom>
            <a:solidFill>
              <a:srgbClr val="8F0A26"/>
            </a:solidFill>
          </p:spPr>
          <p:txBody>
            <a:bodyPr wrap="square" lIns="0" tIns="0" rIns="0" bIns="0" rtlCol="0"/>
            <a:lstStyle/>
            <a:p>
              <a:endParaRPr/>
            </a:p>
          </p:txBody>
        </p:sp>
        <p:sp>
          <p:nvSpPr>
            <p:cNvPr id="23" name="object 23"/>
            <p:cNvSpPr/>
            <p:nvPr/>
          </p:nvSpPr>
          <p:spPr>
            <a:xfrm>
              <a:off x="935591" y="10468465"/>
              <a:ext cx="311150" cy="266065"/>
            </a:xfrm>
            <a:custGeom>
              <a:avLst/>
              <a:gdLst/>
              <a:ahLst/>
              <a:cxnLst/>
              <a:rect l="l" t="t" r="r" b="b"/>
              <a:pathLst>
                <a:path w="311150" h="266065">
                  <a:moveTo>
                    <a:pt x="177774" y="0"/>
                  </a:moveTo>
                  <a:lnTo>
                    <a:pt x="18313" y="101012"/>
                  </a:lnTo>
                  <a:lnTo>
                    <a:pt x="0" y="162413"/>
                  </a:lnTo>
                  <a:lnTo>
                    <a:pt x="162738" y="265447"/>
                  </a:lnTo>
                  <a:lnTo>
                    <a:pt x="235385" y="265447"/>
                  </a:lnTo>
                  <a:lnTo>
                    <a:pt x="311016" y="146320"/>
                  </a:lnTo>
                  <a:lnTo>
                    <a:pt x="267970" y="71118"/>
                  </a:lnTo>
                  <a:lnTo>
                    <a:pt x="177774" y="0"/>
                  </a:lnTo>
                  <a:close/>
                </a:path>
              </a:pathLst>
            </a:custGeom>
            <a:solidFill>
              <a:srgbClr val="AE1122"/>
            </a:solidFill>
          </p:spPr>
          <p:txBody>
            <a:bodyPr wrap="square" lIns="0" tIns="0" rIns="0" bIns="0" rtlCol="0"/>
            <a:lstStyle/>
            <a:p>
              <a:endParaRPr/>
            </a:p>
          </p:txBody>
        </p:sp>
        <p:sp>
          <p:nvSpPr>
            <p:cNvPr id="24" name="object 24"/>
            <p:cNvSpPr/>
            <p:nvPr/>
          </p:nvSpPr>
          <p:spPr>
            <a:xfrm>
              <a:off x="904907" y="10630878"/>
              <a:ext cx="193675" cy="103505"/>
            </a:xfrm>
            <a:custGeom>
              <a:avLst/>
              <a:gdLst/>
              <a:ahLst/>
              <a:cxnLst/>
              <a:rect l="l" t="t" r="r" b="b"/>
              <a:pathLst>
                <a:path w="193675" h="103504">
                  <a:moveTo>
                    <a:pt x="30679" y="0"/>
                  </a:moveTo>
                  <a:lnTo>
                    <a:pt x="0" y="103033"/>
                  </a:lnTo>
                  <a:lnTo>
                    <a:pt x="193428" y="103033"/>
                  </a:lnTo>
                  <a:lnTo>
                    <a:pt x="30679" y="0"/>
                  </a:lnTo>
                  <a:close/>
                </a:path>
              </a:pathLst>
            </a:custGeom>
            <a:solidFill>
              <a:srgbClr val="CC0935"/>
            </a:solidFill>
          </p:spPr>
          <p:txBody>
            <a:bodyPr wrap="square" lIns="0" tIns="0" rIns="0" bIns="0" rtlCol="0"/>
            <a:lstStyle/>
            <a:p>
              <a:endParaRPr/>
            </a:p>
          </p:txBody>
        </p:sp>
        <p:sp>
          <p:nvSpPr>
            <p:cNvPr id="25" name="object 25"/>
            <p:cNvSpPr/>
            <p:nvPr/>
          </p:nvSpPr>
          <p:spPr>
            <a:xfrm>
              <a:off x="953911" y="10385830"/>
              <a:ext cx="160020" cy="184150"/>
            </a:xfrm>
            <a:custGeom>
              <a:avLst/>
              <a:gdLst/>
              <a:ahLst/>
              <a:cxnLst/>
              <a:rect l="l" t="t" r="r" b="b"/>
              <a:pathLst>
                <a:path w="160019" h="184150">
                  <a:moveTo>
                    <a:pt x="54678" y="0"/>
                  </a:moveTo>
                  <a:lnTo>
                    <a:pt x="0" y="183648"/>
                  </a:lnTo>
                  <a:lnTo>
                    <a:pt x="159461" y="82636"/>
                  </a:lnTo>
                  <a:lnTo>
                    <a:pt x="54678" y="0"/>
                  </a:lnTo>
                  <a:close/>
                </a:path>
              </a:pathLst>
            </a:custGeom>
            <a:solidFill>
              <a:srgbClr val="D70926"/>
            </a:solidFill>
          </p:spPr>
          <p:txBody>
            <a:bodyPr wrap="square" lIns="0" tIns="0" rIns="0" bIns="0" rtlCol="0"/>
            <a:lstStyle/>
            <a:p>
              <a:endParaRPr/>
            </a:p>
          </p:txBody>
        </p:sp>
        <p:sp>
          <p:nvSpPr>
            <p:cNvPr id="26" name="object 26"/>
            <p:cNvSpPr/>
            <p:nvPr/>
          </p:nvSpPr>
          <p:spPr>
            <a:xfrm>
              <a:off x="691797" y="10424811"/>
              <a:ext cx="29845" cy="64769"/>
            </a:xfrm>
            <a:custGeom>
              <a:avLst/>
              <a:gdLst/>
              <a:ahLst/>
              <a:cxnLst/>
              <a:rect l="l" t="t" r="r" b="b"/>
              <a:pathLst>
                <a:path w="29845" h="64770">
                  <a:moveTo>
                    <a:pt x="29653" y="0"/>
                  </a:moveTo>
                  <a:lnTo>
                    <a:pt x="0" y="51757"/>
                  </a:lnTo>
                  <a:lnTo>
                    <a:pt x="20240" y="64584"/>
                  </a:lnTo>
                  <a:lnTo>
                    <a:pt x="29653" y="0"/>
                  </a:lnTo>
                  <a:close/>
                </a:path>
              </a:pathLst>
            </a:custGeom>
            <a:solidFill>
              <a:srgbClr val="E73B2B"/>
            </a:solidFill>
          </p:spPr>
          <p:txBody>
            <a:bodyPr wrap="square" lIns="0" tIns="0" rIns="0" bIns="0" rtlCol="0"/>
            <a:lstStyle/>
            <a:p>
              <a:endParaRPr/>
            </a:p>
          </p:txBody>
        </p:sp>
        <p:sp>
          <p:nvSpPr>
            <p:cNvPr id="27" name="object 27"/>
            <p:cNvSpPr/>
            <p:nvPr/>
          </p:nvSpPr>
          <p:spPr>
            <a:xfrm>
              <a:off x="676335" y="10678365"/>
              <a:ext cx="69850" cy="55880"/>
            </a:xfrm>
            <a:custGeom>
              <a:avLst/>
              <a:gdLst/>
              <a:ahLst/>
              <a:cxnLst/>
              <a:rect l="l" t="t" r="r" b="b"/>
              <a:pathLst>
                <a:path w="69850" h="55879">
                  <a:moveTo>
                    <a:pt x="8114" y="0"/>
                  </a:moveTo>
                  <a:lnTo>
                    <a:pt x="0" y="55548"/>
                  </a:lnTo>
                  <a:lnTo>
                    <a:pt x="17905" y="55548"/>
                  </a:lnTo>
                  <a:lnTo>
                    <a:pt x="69453" y="22889"/>
                  </a:lnTo>
                  <a:lnTo>
                    <a:pt x="8114" y="0"/>
                  </a:lnTo>
                  <a:close/>
                </a:path>
              </a:pathLst>
            </a:custGeom>
            <a:solidFill>
              <a:srgbClr val="E50051"/>
            </a:solidFill>
          </p:spPr>
          <p:txBody>
            <a:bodyPr wrap="square" lIns="0" tIns="0" rIns="0" bIns="0" rtlCol="0"/>
            <a:lstStyle/>
            <a:p>
              <a:endParaRPr/>
            </a:p>
          </p:txBody>
        </p:sp>
        <p:sp>
          <p:nvSpPr>
            <p:cNvPr id="28" name="object 28"/>
            <p:cNvSpPr/>
            <p:nvPr/>
          </p:nvSpPr>
          <p:spPr>
            <a:xfrm>
              <a:off x="955075" y="10329370"/>
              <a:ext cx="70485" cy="56515"/>
            </a:xfrm>
            <a:custGeom>
              <a:avLst/>
              <a:gdLst/>
              <a:ahLst/>
              <a:cxnLst/>
              <a:rect l="l" t="t" r="r" b="b"/>
              <a:pathLst>
                <a:path w="70484" h="56515">
                  <a:moveTo>
                    <a:pt x="70353" y="0"/>
                  </a:moveTo>
                  <a:lnTo>
                    <a:pt x="0" y="14250"/>
                  </a:lnTo>
                  <a:lnTo>
                    <a:pt x="53506" y="56459"/>
                  </a:lnTo>
                  <a:lnTo>
                    <a:pt x="70353" y="0"/>
                  </a:lnTo>
                  <a:close/>
                </a:path>
              </a:pathLst>
            </a:custGeom>
            <a:solidFill>
              <a:srgbClr val="D70926"/>
            </a:solidFill>
          </p:spPr>
          <p:txBody>
            <a:bodyPr wrap="square" lIns="0" tIns="0" rIns="0" bIns="0" rtlCol="0"/>
            <a:lstStyle/>
            <a:p>
              <a:endParaRPr/>
            </a:p>
          </p:txBody>
        </p:sp>
        <p:sp>
          <p:nvSpPr>
            <p:cNvPr id="29" name="object 29"/>
            <p:cNvSpPr/>
            <p:nvPr/>
          </p:nvSpPr>
          <p:spPr>
            <a:xfrm>
              <a:off x="694235" y="10701253"/>
              <a:ext cx="139700" cy="33020"/>
            </a:xfrm>
            <a:custGeom>
              <a:avLst/>
              <a:gdLst/>
              <a:ahLst/>
              <a:cxnLst/>
              <a:rect l="l" t="t" r="r" b="b"/>
              <a:pathLst>
                <a:path w="139700" h="33020">
                  <a:moveTo>
                    <a:pt x="51558" y="0"/>
                  </a:moveTo>
                  <a:lnTo>
                    <a:pt x="0" y="32658"/>
                  </a:lnTo>
                  <a:lnTo>
                    <a:pt x="139126" y="32658"/>
                  </a:lnTo>
                  <a:lnTo>
                    <a:pt x="51558" y="0"/>
                  </a:lnTo>
                  <a:close/>
                </a:path>
              </a:pathLst>
            </a:custGeom>
            <a:solidFill>
              <a:srgbClr val="6F1231"/>
            </a:solidFill>
          </p:spPr>
          <p:txBody>
            <a:bodyPr wrap="square" lIns="0" tIns="0" rIns="0" bIns="0" rtlCol="0"/>
            <a:lstStyle/>
            <a:p>
              <a:endParaRPr/>
            </a:p>
          </p:txBody>
        </p:sp>
        <p:sp>
          <p:nvSpPr>
            <p:cNvPr id="30" name="object 30"/>
            <p:cNvSpPr/>
            <p:nvPr/>
          </p:nvSpPr>
          <p:spPr>
            <a:xfrm>
              <a:off x="544490" y="10645114"/>
              <a:ext cx="140335" cy="88900"/>
            </a:xfrm>
            <a:custGeom>
              <a:avLst/>
              <a:gdLst/>
              <a:ahLst/>
              <a:cxnLst/>
              <a:rect l="l" t="t" r="r" b="b"/>
              <a:pathLst>
                <a:path w="140334" h="88900">
                  <a:moveTo>
                    <a:pt x="50836" y="0"/>
                  </a:moveTo>
                  <a:lnTo>
                    <a:pt x="0" y="88803"/>
                  </a:lnTo>
                  <a:lnTo>
                    <a:pt x="131849" y="88803"/>
                  </a:lnTo>
                  <a:lnTo>
                    <a:pt x="139964" y="33255"/>
                  </a:lnTo>
                  <a:lnTo>
                    <a:pt x="50836" y="0"/>
                  </a:lnTo>
                  <a:close/>
                </a:path>
              </a:pathLst>
            </a:custGeom>
            <a:solidFill>
              <a:srgbClr val="E94884"/>
            </a:solidFill>
          </p:spPr>
          <p:txBody>
            <a:bodyPr wrap="square" lIns="0" tIns="0" rIns="0" bIns="0" rtlCol="0"/>
            <a:lstStyle/>
            <a:p>
              <a:endParaRPr/>
            </a:p>
          </p:txBody>
        </p:sp>
        <p:sp>
          <p:nvSpPr>
            <p:cNvPr id="31" name="object 31"/>
            <p:cNvSpPr/>
            <p:nvPr/>
          </p:nvSpPr>
          <p:spPr>
            <a:xfrm>
              <a:off x="595323" y="10476575"/>
              <a:ext cx="116839" cy="201930"/>
            </a:xfrm>
            <a:custGeom>
              <a:avLst/>
              <a:gdLst/>
              <a:ahLst/>
              <a:cxnLst/>
              <a:rect l="l" t="t" r="r" b="b"/>
              <a:pathLst>
                <a:path w="116840" h="201929">
                  <a:moveTo>
                    <a:pt x="96478" y="0"/>
                  </a:moveTo>
                  <a:lnTo>
                    <a:pt x="0" y="168539"/>
                  </a:lnTo>
                  <a:lnTo>
                    <a:pt x="89128" y="201784"/>
                  </a:lnTo>
                  <a:lnTo>
                    <a:pt x="116718" y="12816"/>
                  </a:lnTo>
                  <a:lnTo>
                    <a:pt x="96478" y="0"/>
                  </a:lnTo>
                  <a:close/>
                </a:path>
              </a:pathLst>
            </a:custGeom>
            <a:solidFill>
              <a:srgbClr val="E50051"/>
            </a:solidFill>
          </p:spPr>
          <p:txBody>
            <a:bodyPr wrap="square" lIns="0" tIns="0" rIns="0" bIns="0" rtlCol="0"/>
            <a:lstStyle/>
            <a:p>
              <a:endParaRPr/>
            </a:p>
          </p:txBody>
        </p:sp>
        <p:sp>
          <p:nvSpPr>
            <p:cNvPr id="32" name="object 32"/>
            <p:cNvSpPr/>
            <p:nvPr/>
          </p:nvSpPr>
          <p:spPr>
            <a:xfrm>
              <a:off x="712042" y="10343615"/>
              <a:ext cx="296545" cy="262890"/>
            </a:xfrm>
            <a:custGeom>
              <a:avLst/>
              <a:gdLst/>
              <a:ahLst/>
              <a:cxnLst/>
              <a:rect l="l" t="t" r="r" b="b"/>
              <a:pathLst>
                <a:path w="296544" h="262890">
                  <a:moveTo>
                    <a:pt x="243039" y="0"/>
                  </a:moveTo>
                  <a:lnTo>
                    <a:pt x="31297" y="42982"/>
                  </a:lnTo>
                  <a:lnTo>
                    <a:pt x="9402" y="81191"/>
                  </a:lnTo>
                  <a:lnTo>
                    <a:pt x="0" y="145775"/>
                  </a:lnTo>
                  <a:lnTo>
                    <a:pt x="184182" y="262358"/>
                  </a:lnTo>
                  <a:lnTo>
                    <a:pt x="241866" y="225867"/>
                  </a:lnTo>
                  <a:lnTo>
                    <a:pt x="296545" y="42208"/>
                  </a:lnTo>
                  <a:lnTo>
                    <a:pt x="243039" y="0"/>
                  </a:lnTo>
                  <a:close/>
                </a:path>
              </a:pathLst>
            </a:custGeom>
            <a:solidFill>
              <a:srgbClr val="E62A32"/>
            </a:solidFill>
          </p:spPr>
          <p:txBody>
            <a:bodyPr wrap="square" lIns="0" tIns="0" rIns="0" bIns="0" rtlCol="0"/>
            <a:lstStyle/>
            <a:p>
              <a:endParaRPr/>
            </a:p>
          </p:txBody>
        </p:sp>
        <p:pic>
          <p:nvPicPr>
            <p:cNvPr id="33" name="object 33"/>
            <p:cNvPicPr/>
            <p:nvPr/>
          </p:nvPicPr>
          <p:blipFill>
            <a:blip r:embed="rId14" cstate="print"/>
            <a:stretch>
              <a:fillRect/>
            </a:stretch>
          </p:blipFill>
          <p:spPr>
            <a:xfrm>
              <a:off x="743344" y="10150313"/>
              <a:ext cx="406335" cy="318149"/>
            </a:xfrm>
            <a:prstGeom prst="rect">
              <a:avLst/>
            </a:prstGeom>
          </p:spPr>
        </p:pic>
      </p:grpSp>
      <p:sp>
        <p:nvSpPr>
          <p:cNvPr id="34" name="object 34"/>
          <p:cNvSpPr txBox="1">
            <a:spLocks noGrp="1"/>
          </p:cNvSpPr>
          <p:nvPr>
            <p:ph type="title"/>
          </p:nvPr>
        </p:nvSpPr>
        <p:spPr>
          <a:xfrm>
            <a:off x="6098737" y="1256166"/>
            <a:ext cx="5614271" cy="533719"/>
          </a:xfrm>
          <a:prstGeom prst="rect">
            <a:avLst/>
          </a:prstGeom>
        </p:spPr>
        <p:txBody>
          <a:bodyPr vert="horz" wrap="square" lIns="0" tIns="10397" rIns="0" bIns="0" rtlCol="0">
            <a:spAutoFit/>
          </a:bodyPr>
          <a:lstStyle/>
          <a:p>
            <a:pPr marL="7620">
              <a:lnSpc>
                <a:spcPct val="100000"/>
              </a:lnSpc>
              <a:spcBef>
                <a:spcPts val="82"/>
              </a:spcBef>
            </a:pPr>
            <a:r>
              <a:rPr lang="nl-BE" sz="3400">
                <a:solidFill>
                  <a:srgbClr val="870D27"/>
                </a:solidFill>
                <a:latin typeface="Museo 700"/>
                <a:ea typeface="ＭＳ Ｐゴシック"/>
                <a:cs typeface="Museo 700"/>
              </a:rPr>
              <a:t>Aanspreekpunt leefmilieu</a:t>
            </a:r>
            <a:endParaRPr lang="en-US" sz="2729">
              <a:latin typeface="Museo 700"/>
              <a:cs typeface="Museo 700"/>
            </a:endParaRPr>
          </a:p>
        </p:txBody>
      </p:sp>
      <p:sp>
        <p:nvSpPr>
          <p:cNvPr id="35" name="object 35"/>
          <p:cNvSpPr txBox="1"/>
          <p:nvPr/>
        </p:nvSpPr>
        <p:spPr>
          <a:xfrm>
            <a:off x="6088299" y="2088975"/>
            <a:ext cx="4988126" cy="2574843"/>
          </a:xfrm>
          <a:prstGeom prst="rect">
            <a:avLst/>
          </a:prstGeom>
        </p:spPr>
        <p:txBody>
          <a:bodyPr vert="horz" wrap="square" lIns="0" tIns="75473" rIns="0" bIns="0" rtlCol="0" anchor="t">
            <a:spAutoFit/>
          </a:bodyPr>
          <a:lstStyle/>
          <a:p>
            <a:pPr marL="353695" indent="-346075">
              <a:spcBef>
                <a:spcPts val="988"/>
              </a:spcBef>
              <a:buFont typeface="Arial"/>
              <a:buChar char="•"/>
            </a:pPr>
            <a:r>
              <a:rPr lang="nl-BE" sz="2400" b="0">
                <a:solidFill>
                  <a:srgbClr val="262626"/>
                </a:solidFill>
                <a:latin typeface="Museo Sans 300"/>
                <a:cs typeface="Museo Sans 300"/>
              </a:rPr>
              <a:t>Ondersteuning bij </a:t>
            </a:r>
            <a:r>
              <a:rPr lang="nl-BE" sz="2400">
                <a:solidFill>
                  <a:srgbClr val="262626"/>
                </a:solidFill>
                <a:latin typeface="Museo Sans 300"/>
                <a:cs typeface="Museo Sans 300"/>
              </a:rPr>
              <a:t>vragen</a:t>
            </a:r>
            <a:endParaRPr lang="nl-NL" sz="2400">
              <a:solidFill>
                <a:srgbClr val="000000"/>
              </a:solidFill>
              <a:latin typeface="Museo Sans 300"/>
              <a:cs typeface="Museo Sans 300"/>
            </a:endParaRPr>
          </a:p>
          <a:p>
            <a:pPr marL="7620">
              <a:spcBef>
                <a:spcPts val="988"/>
              </a:spcBef>
            </a:pPr>
            <a:endParaRPr lang="nl-BE" sz="1400">
              <a:solidFill>
                <a:srgbClr val="262626"/>
              </a:solidFill>
              <a:latin typeface="Museo Sans 300"/>
              <a:cs typeface="Museo Sans 300"/>
            </a:endParaRPr>
          </a:p>
          <a:p>
            <a:pPr marL="353695" indent="-346075">
              <a:spcBef>
                <a:spcPts val="988"/>
              </a:spcBef>
              <a:buFont typeface="Arial"/>
              <a:buChar char="•"/>
            </a:pPr>
            <a:r>
              <a:rPr lang="nl-BE" sz="2400">
                <a:solidFill>
                  <a:srgbClr val="262626"/>
                </a:solidFill>
                <a:latin typeface="Museo Sans 300"/>
                <a:cs typeface="Museo Sans 300"/>
              </a:rPr>
              <a:t>Organisatie overlegmomenten</a:t>
            </a:r>
            <a:r>
              <a:rPr lang="nl-BE" sz="2400" b="0">
                <a:solidFill>
                  <a:srgbClr val="262626"/>
                </a:solidFill>
                <a:latin typeface="Museo Sans 300"/>
                <a:cs typeface="Museo Sans 300"/>
              </a:rPr>
              <a:t> en </a:t>
            </a:r>
            <a:r>
              <a:rPr lang="nl-BE" sz="2400">
                <a:solidFill>
                  <a:srgbClr val="262626"/>
                </a:solidFill>
                <a:latin typeface="Museo Sans 300"/>
                <a:cs typeface="Museo Sans 300"/>
              </a:rPr>
              <a:t>infosessies</a:t>
            </a:r>
            <a:endParaRPr lang="nl-BE" sz="2400">
              <a:solidFill>
                <a:srgbClr val="000000"/>
              </a:solidFill>
              <a:latin typeface="Museo Sans 300"/>
              <a:cs typeface="Museo Sans 300"/>
            </a:endParaRPr>
          </a:p>
          <a:p>
            <a:pPr marL="7620">
              <a:spcBef>
                <a:spcPts val="988"/>
              </a:spcBef>
            </a:pPr>
            <a:endParaRPr lang="nl-BE" sz="1400">
              <a:solidFill>
                <a:srgbClr val="262626"/>
              </a:solidFill>
              <a:latin typeface="Museo Sans 300"/>
              <a:cs typeface="Museo Sans 300"/>
            </a:endParaRPr>
          </a:p>
          <a:p>
            <a:pPr marL="353695" indent="-346075">
              <a:lnSpc>
                <a:spcPct val="100000"/>
              </a:lnSpc>
              <a:spcBef>
                <a:spcPts val="988"/>
              </a:spcBef>
              <a:buFont typeface="Arial"/>
              <a:buChar char="•"/>
            </a:pPr>
            <a:r>
              <a:rPr lang="nl-BE" sz="2400">
                <a:solidFill>
                  <a:srgbClr val="262626"/>
                </a:solidFill>
                <a:latin typeface="Museo Sans 300"/>
                <a:cs typeface="Museo Sans 300"/>
              </a:rPr>
              <a:t>Toelichting</a:t>
            </a:r>
            <a:r>
              <a:rPr lang="nl-BE" sz="2400" b="0">
                <a:solidFill>
                  <a:srgbClr val="262626"/>
                </a:solidFill>
                <a:latin typeface="Museo Sans 300"/>
                <a:cs typeface="Museo Sans 300"/>
              </a:rPr>
              <a:t> provinciaal aanbod</a:t>
            </a:r>
            <a:endParaRPr sz="2400">
              <a:latin typeface="Museo Sans 300"/>
              <a:cs typeface="Museo Sans 300"/>
            </a:endParaRPr>
          </a:p>
        </p:txBody>
      </p:sp>
      <p:sp>
        <p:nvSpPr>
          <p:cNvPr id="36" name="Tekstvak 35">
            <a:extLst>
              <a:ext uri="{FF2B5EF4-FFF2-40B4-BE49-F238E27FC236}">
                <a16:creationId xmlns:a16="http://schemas.microsoft.com/office/drawing/2014/main" id="{64826946-17BA-F734-9B3A-E8BEE3639730}"/>
              </a:ext>
            </a:extLst>
          </p:cNvPr>
          <p:cNvSpPr txBox="1"/>
          <p:nvPr/>
        </p:nvSpPr>
        <p:spPr>
          <a:xfrm>
            <a:off x="1170129" y="5818539"/>
            <a:ext cx="3449773" cy="344261"/>
          </a:xfrm>
          <a:prstGeom prst="rect">
            <a:avLst/>
          </a:prstGeom>
          <a:noFill/>
        </p:spPr>
        <p:txBody>
          <a:bodyPr wrap="square" rtlCol="0">
            <a:spAutoFit/>
          </a:bodyPr>
          <a:lstStyle/>
          <a:p>
            <a:r>
              <a:rPr lang="nl-BE" sz="1637">
                <a:latin typeface="Museo Sans 300"/>
              </a:rPr>
              <a:t>Amber </a:t>
            </a:r>
            <a:r>
              <a:rPr lang="nl-BE" sz="1637" err="1">
                <a:latin typeface="Museo Sans 300"/>
              </a:rPr>
              <a:t>Pirée</a:t>
            </a:r>
            <a:r>
              <a:rPr lang="nl-BE" sz="1637">
                <a:latin typeface="Museo Sans 300"/>
              </a:rPr>
              <a:t> en Marije Jennes</a:t>
            </a:r>
          </a:p>
        </p:txBody>
      </p:sp>
      <p:sp>
        <p:nvSpPr>
          <p:cNvPr id="37" name="Tekstvak 36">
            <a:extLst>
              <a:ext uri="{FF2B5EF4-FFF2-40B4-BE49-F238E27FC236}">
                <a16:creationId xmlns:a16="http://schemas.microsoft.com/office/drawing/2014/main" id="{168D5236-5840-E218-F4A2-C631213C7368}"/>
              </a:ext>
            </a:extLst>
          </p:cNvPr>
          <p:cNvSpPr txBox="1"/>
          <p:nvPr/>
        </p:nvSpPr>
        <p:spPr>
          <a:xfrm>
            <a:off x="7134319" y="6348085"/>
            <a:ext cx="4158697" cy="344261"/>
          </a:xfrm>
          <a:prstGeom prst="rect">
            <a:avLst/>
          </a:prstGeom>
          <a:noFill/>
        </p:spPr>
        <p:txBody>
          <a:bodyPr wrap="square" rtlCol="0">
            <a:spAutoFit/>
          </a:bodyPr>
          <a:lstStyle/>
          <a:p>
            <a:r>
              <a:rPr lang="nl-BE" sz="1637">
                <a:latin typeface="Museo Sans 300"/>
              </a:rPr>
              <a:t>regiowerking@provincieantwerpen.be</a:t>
            </a:r>
          </a:p>
        </p:txBody>
      </p:sp>
    </p:spTree>
    <p:extLst>
      <p:ext uri="{BB962C8B-B14F-4D97-AF65-F5344CB8AC3E}">
        <p14:creationId xmlns:p14="http://schemas.microsoft.com/office/powerpoint/2010/main" val="951406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28" y="0"/>
            <a:ext cx="12191144" cy="6857615"/>
            <a:chOff x="0" y="0"/>
            <a:chExt cx="20104100" cy="11308715"/>
          </a:xfrm>
        </p:grpSpPr>
        <p:pic>
          <p:nvPicPr>
            <p:cNvPr id="3" name="object 3"/>
            <p:cNvPicPr/>
            <p:nvPr/>
          </p:nvPicPr>
          <p:blipFill>
            <a:blip r:embed="rId2" cstate="print"/>
            <a:stretch>
              <a:fillRect/>
            </a:stretch>
          </p:blipFill>
          <p:spPr>
            <a:xfrm>
              <a:off x="0" y="0"/>
              <a:ext cx="20104100" cy="11015371"/>
            </a:xfrm>
            <a:prstGeom prst="rect">
              <a:avLst/>
            </a:prstGeom>
          </p:spPr>
        </p:pic>
        <p:pic>
          <p:nvPicPr>
            <p:cNvPr id="4" name="object 4"/>
            <p:cNvPicPr/>
            <p:nvPr/>
          </p:nvPicPr>
          <p:blipFill>
            <a:blip r:embed="rId3" cstate="print"/>
            <a:stretch>
              <a:fillRect/>
            </a:stretch>
          </p:blipFill>
          <p:spPr>
            <a:xfrm>
              <a:off x="0" y="0"/>
              <a:ext cx="3447088" cy="11308556"/>
            </a:xfrm>
            <a:prstGeom prst="rect">
              <a:avLst/>
            </a:prstGeom>
          </p:spPr>
        </p:pic>
      </p:grpSp>
      <p:grpSp>
        <p:nvGrpSpPr>
          <p:cNvPr id="5" name="object 5"/>
          <p:cNvGrpSpPr/>
          <p:nvPr/>
        </p:nvGrpSpPr>
        <p:grpSpPr>
          <a:xfrm>
            <a:off x="428" y="5673410"/>
            <a:ext cx="12191144" cy="1184459"/>
            <a:chOff x="0" y="9355874"/>
            <a:chExt cx="20104100" cy="1953260"/>
          </a:xfrm>
        </p:grpSpPr>
        <p:sp>
          <p:nvSpPr>
            <p:cNvPr id="6" name="object 6"/>
            <p:cNvSpPr/>
            <p:nvPr/>
          </p:nvSpPr>
          <p:spPr>
            <a:xfrm>
              <a:off x="0" y="9355874"/>
              <a:ext cx="20104100" cy="1953260"/>
            </a:xfrm>
            <a:custGeom>
              <a:avLst/>
              <a:gdLst/>
              <a:ahLst/>
              <a:cxnLst/>
              <a:rect l="l" t="t" r="r" b="b"/>
              <a:pathLst>
                <a:path w="20104100" h="1953259">
                  <a:moveTo>
                    <a:pt x="0" y="0"/>
                  </a:moveTo>
                  <a:lnTo>
                    <a:pt x="0" y="1952681"/>
                  </a:lnTo>
                  <a:lnTo>
                    <a:pt x="20104100" y="1952681"/>
                  </a:lnTo>
                  <a:lnTo>
                    <a:pt x="20104100" y="1084015"/>
                  </a:lnTo>
                  <a:lnTo>
                    <a:pt x="0" y="0"/>
                  </a:lnTo>
                  <a:close/>
                </a:path>
              </a:pathLst>
            </a:custGeom>
            <a:solidFill>
              <a:srgbClr val="FFFFFF"/>
            </a:solidFill>
          </p:spPr>
          <p:txBody>
            <a:bodyPr wrap="square" lIns="0" tIns="0" rIns="0" bIns="0" rtlCol="0"/>
            <a:lstStyle/>
            <a:p>
              <a:endParaRPr/>
            </a:p>
          </p:txBody>
        </p:sp>
        <p:pic>
          <p:nvPicPr>
            <p:cNvPr id="7" name="object 7"/>
            <p:cNvPicPr/>
            <p:nvPr/>
          </p:nvPicPr>
          <p:blipFill>
            <a:blip r:embed="rId4" cstate="print"/>
            <a:stretch>
              <a:fillRect/>
            </a:stretch>
          </p:blipFill>
          <p:spPr>
            <a:xfrm>
              <a:off x="1505250" y="10227988"/>
              <a:ext cx="154225" cy="219427"/>
            </a:xfrm>
            <a:prstGeom prst="rect">
              <a:avLst/>
            </a:prstGeom>
          </p:spPr>
        </p:pic>
        <p:pic>
          <p:nvPicPr>
            <p:cNvPr id="8" name="object 8"/>
            <p:cNvPicPr/>
            <p:nvPr/>
          </p:nvPicPr>
          <p:blipFill>
            <a:blip r:embed="rId5" cstate="print"/>
            <a:stretch>
              <a:fillRect/>
            </a:stretch>
          </p:blipFill>
          <p:spPr>
            <a:xfrm>
              <a:off x="1682349" y="10227998"/>
              <a:ext cx="493150" cy="223125"/>
            </a:xfrm>
            <a:prstGeom prst="rect">
              <a:avLst/>
            </a:prstGeom>
          </p:spPr>
        </p:pic>
        <p:pic>
          <p:nvPicPr>
            <p:cNvPr id="9" name="object 9"/>
            <p:cNvPicPr/>
            <p:nvPr/>
          </p:nvPicPr>
          <p:blipFill>
            <a:blip r:embed="rId6" cstate="print"/>
            <a:stretch>
              <a:fillRect/>
            </a:stretch>
          </p:blipFill>
          <p:spPr>
            <a:xfrm>
              <a:off x="2212080" y="10286101"/>
              <a:ext cx="148330" cy="161314"/>
            </a:xfrm>
            <a:prstGeom prst="rect">
              <a:avLst/>
            </a:prstGeom>
          </p:spPr>
        </p:pic>
        <p:pic>
          <p:nvPicPr>
            <p:cNvPr id="10" name="object 10"/>
            <p:cNvPicPr/>
            <p:nvPr/>
          </p:nvPicPr>
          <p:blipFill>
            <a:blip r:embed="rId7" cstate="print"/>
            <a:stretch>
              <a:fillRect/>
            </a:stretch>
          </p:blipFill>
          <p:spPr>
            <a:xfrm>
              <a:off x="2386686" y="10286103"/>
              <a:ext cx="148676" cy="165021"/>
            </a:xfrm>
            <a:prstGeom prst="rect">
              <a:avLst/>
            </a:prstGeom>
          </p:spPr>
        </p:pic>
        <p:sp>
          <p:nvSpPr>
            <p:cNvPr id="11" name="object 11"/>
            <p:cNvSpPr/>
            <p:nvPr/>
          </p:nvSpPr>
          <p:spPr>
            <a:xfrm>
              <a:off x="2558160" y="10227998"/>
              <a:ext cx="39370" cy="219710"/>
            </a:xfrm>
            <a:custGeom>
              <a:avLst/>
              <a:gdLst/>
              <a:ahLst/>
              <a:cxnLst/>
              <a:rect l="l" t="t" r="r" b="b"/>
              <a:pathLst>
                <a:path w="39369" h="219709">
                  <a:moveTo>
                    <a:pt x="34606" y="61809"/>
                  </a:moveTo>
                  <a:lnTo>
                    <a:pt x="4314" y="61809"/>
                  </a:lnTo>
                  <a:lnTo>
                    <a:pt x="0" y="66448"/>
                  </a:lnTo>
                  <a:lnTo>
                    <a:pt x="0" y="215082"/>
                  </a:lnTo>
                  <a:lnTo>
                    <a:pt x="4314" y="219417"/>
                  </a:lnTo>
                  <a:lnTo>
                    <a:pt x="34606" y="219417"/>
                  </a:lnTo>
                  <a:lnTo>
                    <a:pt x="38930" y="215082"/>
                  </a:lnTo>
                  <a:lnTo>
                    <a:pt x="38930" y="66448"/>
                  </a:lnTo>
                  <a:lnTo>
                    <a:pt x="34606" y="61809"/>
                  </a:lnTo>
                  <a:close/>
                </a:path>
                <a:path w="39369" h="219709">
                  <a:moveTo>
                    <a:pt x="34606" y="0"/>
                  </a:moveTo>
                  <a:lnTo>
                    <a:pt x="4314" y="0"/>
                  </a:lnTo>
                  <a:lnTo>
                    <a:pt x="0" y="4628"/>
                  </a:lnTo>
                  <a:lnTo>
                    <a:pt x="0" y="30585"/>
                  </a:lnTo>
                  <a:lnTo>
                    <a:pt x="4314" y="34909"/>
                  </a:lnTo>
                  <a:lnTo>
                    <a:pt x="34606" y="34909"/>
                  </a:lnTo>
                  <a:lnTo>
                    <a:pt x="39234" y="30585"/>
                  </a:lnTo>
                  <a:lnTo>
                    <a:pt x="39234" y="4628"/>
                  </a:lnTo>
                  <a:lnTo>
                    <a:pt x="34606" y="0"/>
                  </a:lnTo>
                  <a:close/>
                </a:path>
              </a:pathLst>
            </a:custGeom>
            <a:solidFill>
              <a:srgbClr val="4F1C27"/>
            </a:solidFill>
          </p:spPr>
          <p:txBody>
            <a:bodyPr wrap="square" lIns="0" tIns="0" rIns="0" bIns="0" rtlCol="0"/>
            <a:lstStyle/>
            <a:p>
              <a:endParaRPr/>
            </a:p>
          </p:txBody>
        </p:sp>
        <p:pic>
          <p:nvPicPr>
            <p:cNvPr id="12" name="object 12"/>
            <p:cNvPicPr/>
            <p:nvPr/>
          </p:nvPicPr>
          <p:blipFill>
            <a:blip r:embed="rId8" cstate="print"/>
            <a:stretch>
              <a:fillRect/>
            </a:stretch>
          </p:blipFill>
          <p:spPr>
            <a:xfrm>
              <a:off x="2624987" y="10286103"/>
              <a:ext cx="149880" cy="165021"/>
            </a:xfrm>
            <a:prstGeom prst="rect">
              <a:avLst/>
            </a:prstGeom>
          </p:spPr>
        </p:pic>
        <p:pic>
          <p:nvPicPr>
            <p:cNvPr id="13" name="object 13"/>
            <p:cNvPicPr/>
            <p:nvPr/>
          </p:nvPicPr>
          <p:blipFill>
            <a:blip r:embed="rId9" cstate="print"/>
            <a:stretch>
              <a:fillRect/>
            </a:stretch>
          </p:blipFill>
          <p:spPr>
            <a:xfrm>
              <a:off x="1481785" y="10515363"/>
              <a:ext cx="192214" cy="219417"/>
            </a:xfrm>
            <a:prstGeom prst="rect">
              <a:avLst/>
            </a:prstGeom>
          </p:spPr>
        </p:pic>
        <p:pic>
          <p:nvPicPr>
            <p:cNvPr id="14" name="object 14"/>
            <p:cNvPicPr/>
            <p:nvPr/>
          </p:nvPicPr>
          <p:blipFill>
            <a:blip r:embed="rId10" cstate="print"/>
            <a:stretch>
              <a:fillRect/>
            </a:stretch>
          </p:blipFill>
          <p:spPr>
            <a:xfrm>
              <a:off x="1695208" y="10573480"/>
              <a:ext cx="148288" cy="161303"/>
            </a:xfrm>
            <a:prstGeom prst="rect">
              <a:avLst/>
            </a:prstGeom>
          </p:spPr>
        </p:pic>
        <p:sp>
          <p:nvSpPr>
            <p:cNvPr id="15" name="object 15"/>
            <p:cNvSpPr/>
            <p:nvPr/>
          </p:nvSpPr>
          <p:spPr>
            <a:xfrm>
              <a:off x="1862963" y="10534224"/>
              <a:ext cx="511175" cy="204470"/>
            </a:xfrm>
            <a:custGeom>
              <a:avLst/>
              <a:gdLst/>
              <a:ahLst/>
              <a:cxnLst/>
              <a:rect l="l" t="t" r="r" b="b"/>
              <a:pathLst>
                <a:path w="511175" h="204470">
                  <a:moveTo>
                    <a:pt x="98577" y="170891"/>
                  </a:moveTo>
                  <a:lnTo>
                    <a:pt x="95186" y="167817"/>
                  </a:lnTo>
                  <a:lnTo>
                    <a:pt x="85636" y="166878"/>
                  </a:lnTo>
                  <a:lnTo>
                    <a:pt x="77101" y="165074"/>
                  </a:lnTo>
                  <a:lnTo>
                    <a:pt x="68884" y="160553"/>
                  </a:lnTo>
                  <a:lnTo>
                    <a:pt x="62712" y="151853"/>
                  </a:lnTo>
                  <a:lnTo>
                    <a:pt x="60274" y="137528"/>
                  </a:lnTo>
                  <a:lnTo>
                    <a:pt x="60274" y="76327"/>
                  </a:lnTo>
                  <a:lnTo>
                    <a:pt x="91465" y="76327"/>
                  </a:lnTo>
                  <a:lnTo>
                    <a:pt x="96113" y="72021"/>
                  </a:lnTo>
                  <a:lnTo>
                    <a:pt x="96113" y="49758"/>
                  </a:lnTo>
                  <a:lnTo>
                    <a:pt x="91465" y="45123"/>
                  </a:lnTo>
                  <a:lnTo>
                    <a:pt x="60274" y="45123"/>
                  </a:lnTo>
                  <a:lnTo>
                    <a:pt x="60274" y="4635"/>
                  </a:lnTo>
                  <a:lnTo>
                    <a:pt x="55626" y="0"/>
                  </a:lnTo>
                  <a:lnTo>
                    <a:pt x="26581" y="0"/>
                  </a:lnTo>
                  <a:lnTo>
                    <a:pt x="21920" y="4635"/>
                  </a:lnTo>
                  <a:lnTo>
                    <a:pt x="21920" y="45123"/>
                  </a:lnTo>
                  <a:lnTo>
                    <a:pt x="4330" y="45123"/>
                  </a:lnTo>
                  <a:lnTo>
                    <a:pt x="0" y="49758"/>
                  </a:lnTo>
                  <a:lnTo>
                    <a:pt x="0" y="72021"/>
                  </a:lnTo>
                  <a:lnTo>
                    <a:pt x="4330" y="76327"/>
                  </a:lnTo>
                  <a:lnTo>
                    <a:pt x="21005" y="76327"/>
                  </a:lnTo>
                  <a:lnTo>
                    <a:pt x="21005" y="144322"/>
                  </a:lnTo>
                  <a:lnTo>
                    <a:pt x="26657" y="171348"/>
                  </a:lnTo>
                  <a:lnTo>
                    <a:pt x="41211" y="189217"/>
                  </a:lnTo>
                  <a:lnTo>
                    <a:pt x="61036" y="199072"/>
                  </a:lnTo>
                  <a:lnTo>
                    <a:pt x="82499" y="202107"/>
                  </a:lnTo>
                  <a:lnTo>
                    <a:pt x="93332" y="202107"/>
                  </a:lnTo>
                  <a:lnTo>
                    <a:pt x="98577" y="198399"/>
                  </a:lnTo>
                  <a:lnTo>
                    <a:pt x="98577" y="170891"/>
                  </a:lnTo>
                  <a:close/>
                </a:path>
                <a:path w="511175" h="204470">
                  <a:moveTo>
                    <a:pt x="351853" y="48831"/>
                  </a:moveTo>
                  <a:lnTo>
                    <a:pt x="347853" y="42964"/>
                  </a:lnTo>
                  <a:lnTo>
                    <a:pt x="316623" y="42964"/>
                  </a:lnTo>
                  <a:lnTo>
                    <a:pt x="312013" y="46672"/>
                  </a:lnTo>
                  <a:lnTo>
                    <a:pt x="310134" y="54381"/>
                  </a:lnTo>
                  <a:lnTo>
                    <a:pt x="285102" y="146494"/>
                  </a:lnTo>
                  <a:lnTo>
                    <a:pt x="282943" y="154825"/>
                  </a:lnTo>
                  <a:lnTo>
                    <a:pt x="281698" y="163182"/>
                  </a:lnTo>
                  <a:lnTo>
                    <a:pt x="281076" y="163182"/>
                  </a:lnTo>
                  <a:lnTo>
                    <a:pt x="280162" y="154825"/>
                  </a:lnTo>
                  <a:lnTo>
                    <a:pt x="277698" y="146494"/>
                  </a:lnTo>
                  <a:lnTo>
                    <a:pt x="262610" y="93637"/>
                  </a:lnTo>
                  <a:lnTo>
                    <a:pt x="251409" y="54381"/>
                  </a:lnTo>
                  <a:lnTo>
                    <a:pt x="249555" y="46990"/>
                  </a:lnTo>
                  <a:lnTo>
                    <a:pt x="244906" y="43268"/>
                  </a:lnTo>
                  <a:lnTo>
                    <a:pt x="217728" y="43268"/>
                  </a:lnTo>
                  <a:lnTo>
                    <a:pt x="212788" y="46990"/>
                  </a:lnTo>
                  <a:lnTo>
                    <a:pt x="211239" y="54381"/>
                  </a:lnTo>
                  <a:lnTo>
                    <a:pt x="184645" y="146494"/>
                  </a:lnTo>
                  <a:lnTo>
                    <a:pt x="182511" y="154825"/>
                  </a:lnTo>
                  <a:lnTo>
                    <a:pt x="181254" y="163182"/>
                  </a:lnTo>
                  <a:lnTo>
                    <a:pt x="180657" y="163182"/>
                  </a:lnTo>
                  <a:lnTo>
                    <a:pt x="179400" y="154825"/>
                  </a:lnTo>
                  <a:lnTo>
                    <a:pt x="177546" y="146494"/>
                  </a:lnTo>
                  <a:lnTo>
                    <a:pt x="152196" y="54381"/>
                  </a:lnTo>
                  <a:lnTo>
                    <a:pt x="150723" y="46990"/>
                  </a:lnTo>
                  <a:lnTo>
                    <a:pt x="150660" y="46672"/>
                  </a:lnTo>
                  <a:lnTo>
                    <a:pt x="146011" y="42964"/>
                  </a:lnTo>
                  <a:lnTo>
                    <a:pt x="114490" y="42964"/>
                  </a:lnTo>
                  <a:lnTo>
                    <a:pt x="110185" y="48831"/>
                  </a:lnTo>
                  <a:lnTo>
                    <a:pt x="112649" y="57480"/>
                  </a:lnTo>
                  <a:lnTo>
                    <a:pt x="153314" y="189445"/>
                  </a:lnTo>
                  <a:lnTo>
                    <a:pt x="155524" y="196850"/>
                  </a:lnTo>
                  <a:lnTo>
                    <a:pt x="155613" y="197154"/>
                  </a:lnTo>
                  <a:lnTo>
                    <a:pt x="160248" y="200571"/>
                  </a:lnTo>
                  <a:lnTo>
                    <a:pt x="196710" y="200571"/>
                  </a:lnTo>
                  <a:lnTo>
                    <a:pt x="201345" y="196850"/>
                  </a:lnTo>
                  <a:lnTo>
                    <a:pt x="203123" y="189788"/>
                  </a:lnTo>
                  <a:lnTo>
                    <a:pt x="203200" y="189445"/>
                  </a:lnTo>
                  <a:lnTo>
                    <a:pt x="211137" y="163182"/>
                  </a:lnTo>
                  <a:lnTo>
                    <a:pt x="226999" y="110629"/>
                  </a:lnTo>
                  <a:lnTo>
                    <a:pt x="229489" y="102298"/>
                  </a:lnTo>
                  <a:lnTo>
                    <a:pt x="231025" y="93637"/>
                  </a:lnTo>
                  <a:lnTo>
                    <a:pt x="231635" y="93637"/>
                  </a:lnTo>
                  <a:lnTo>
                    <a:pt x="232892" y="102298"/>
                  </a:lnTo>
                  <a:lnTo>
                    <a:pt x="235318" y="110629"/>
                  </a:lnTo>
                  <a:lnTo>
                    <a:pt x="259143" y="189445"/>
                  </a:lnTo>
                  <a:lnTo>
                    <a:pt x="260997" y="196850"/>
                  </a:lnTo>
                  <a:lnTo>
                    <a:pt x="265938" y="200571"/>
                  </a:lnTo>
                  <a:lnTo>
                    <a:pt x="301802" y="200571"/>
                  </a:lnTo>
                  <a:lnTo>
                    <a:pt x="306743" y="197154"/>
                  </a:lnTo>
                  <a:lnTo>
                    <a:pt x="308902" y="189788"/>
                  </a:lnTo>
                  <a:lnTo>
                    <a:pt x="317042" y="163182"/>
                  </a:lnTo>
                  <a:lnTo>
                    <a:pt x="349364" y="57480"/>
                  </a:lnTo>
                  <a:lnTo>
                    <a:pt x="351853" y="48831"/>
                  </a:lnTo>
                  <a:close/>
                </a:path>
                <a:path w="511175" h="204470">
                  <a:moveTo>
                    <a:pt x="511035" y="114350"/>
                  </a:moveTo>
                  <a:lnTo>
                    <a:pt x="497662" y="68922"/>
                  </a:lnTo>
                  <a:lnTo>
                    <a:pt x="472135" y="45707"/>
                  </a:lnTo>
                  <a:lnTo>
                    <a:pt x="472135" y="103822"/>
                  </a:lnTo>
                  <a:lnTo>
                    <a:pt x="402272" y="103822"/>
                  </a:lnTo>
                  <a:lnTo>
                    <a:pt x="406933" y="89509"/>
                  </a:lnTo>
                  <a:lnTo>
                    <a:pt x="415124" y="78498"/>
                  </a:lnTo>
                  <a:lnTo>
                    <a:pt x="426389" y="71424"/>
                  </a:lnTo>
                  <a:lnTo>
                    <a:pt x="440296" y="68922"/>
                  </a:lnTo>
                  <a:lnTo>
                    <a:pt x="452742" y="71285"/>
                  </a:lnTo>
                  <a:lnTo>
                    <a:pt x="462699" y="78143"/>
                  </a:lnTo>
                  <a:lnTo>
                    <a:pt x="469404" y="89115"/>
                  </a:lnTo>
                  <a:lnTo>
                    <a:pt x="472135" y="103822"/>
                  </a:lnTo>
                  <a:lnTo>
                    <a:pt x="472135" y="45707"/>
                  </a:lnTo>
                  <a:lnTo>
                    <a:pt x="471017" y="44907"/>
                  </a:lnTo>
                  <a:lnTo>
                    <a:pt x="441210" y="39255"/>
                  </a:lnTo>
                  <a:lnTo>
                    <a:pt x="408762" y="45326"/>
                  </a:lnTo>
                  <a:lnTo>
                    <a:pt x="383451" y="62318"/>
                  </a:lnTo>
                  <a:lnTo>
                    <a:pt x="367017" y="88392"/>
                  </a:lnTo>
                  <a:lnTo>
                    <a:pt x="361264" y="121158"/>
                  </a:lnTo>
                  <a:lnTo>
                    <a:pt x="361162" y="121754"/>
                  </a:lnTo>
                  <a:lnTo>
                    <a:pt x="367042" y="153555"/>
                  </a:lnTo>
                  <a:lnTo>
                    <a:pt x="383921" y="179832"/>
                  </a:lnTo>
                  <a:lnTo>
                    <a:pt x="410578" y="197700"/>
                  </a:lnTo>
                  <a:lnTo>
                    <a:pt x="445858" y="204292"/>
                  </a:lnTo>
                  <a:lnTo>
                    <a:pt x="463207" y="202742"/>
                  </a:lnTo>
                  <a:lnTo>
                    <a:pt x="499313" y="188531"/>
                  </a:lnTo>
                  <a:lnTo>
                    <a:pt x="507339" y="178320"/>
                  </a:lnTo>
                  <a:lnTo>
                    <a:pt x="503631" y="171208"/>
                  </a:lnTo>
                  <a:lnTo>
                    <a:pt x="503440" y="170903"/>
                  </a:lnTo>
                  <a:lnTo>
                    <a:pt x="499922" y="165036"/>
                  </a:lnTo>
                  <a:lnTo>
                    <a:pt x="495909" y="157949"/>
                  </a:lnTo>
                  <a:lnTo>
                    <a:pt x="490347" y="156997"/>
                  </a:lnTo>
                  <a:lnTo>
                    <a:pt x="482638" y="160705"/>
                  </a:lnTo>
                  <a:lnTo>
                    <a:pt x="476224" y="164249"/>
                  </a:lnTo>
                  <a:lnTo>
                    <a:pt x="468287" y="167538"/>
                  </a:lnTo>
                  <a:lnTo>
                    <a:pt x="459016" y="169951"/>
                  </a:lnTo>
                  <a:lnTo>
                    <a:pt x="448627" y="170903"/>
                  </a:lnTo>
                  <a:lnTo>
                    <a:pt x="431546" y="168135"/>
                  </a:lnTo>
                  <a:lnTo>
                    <a:pt x="416979" y="159931"/>
                  </a:lnTo>
                  <a:lnTo>
                    <a:pt x="406425" y="146392"/>
                  </a:lnTo>
                  <a:lnTo>
                    <a:pt x="401320" y="127647"/>
                  </a:lnTo>
                  <a:lnTo>
                    <a:pt x="505206" y="127647"/>
                  </a:lnTo>
                  <a:lnTo>
                    <a:pt x="511035" y="121158"/>
                  </a:lnTo>
                  <a:lnTo>
                    <a:pt x="511035" y="114350"/>
                  </a:lnTo>
                  <a:close/>
                </a:path>
              </a:pathLst>
            </a:custGeom>
            <a:solidFill>
              <a:srgbClr val="4F1C27"/>
            </a:solidFill>
          </p:spPr>
          <p:txBody>
            <a:bodyPr wrap="square" lIns="0" tIns="0" rIns="0" bIns="0" rtlCol="0"/>
            <a:lstStyle/>
            <a:p>
              <a:endParaRPr/>
            </a:p>
          </p:txBody>
        </p:sp>
        <p:pic>
          <p:nvPicPr>
            <p:cNvPr id="16" name="object 16"/>
            <p:cNvPicPr/>
            <p:nvPr/>
          </p:nvPicPr>
          <p:blipFill>
            <a:blip r:embed="rId11" cstate="print"/>
            <a:stretch>
              <a:fillRect/>
            </a:stretch>
          </p:blipFill>
          <p:spPr>
            <a:xfrm>
              <a:off x="2402083" y="10573480"/>
              <a:ext cx="270027" cy="223134"/>
            </a:xfrm>
            <a:prstGeom prst="rect">
              <a:avLst/>
            </a:prstGeom>
          </p:spPr>
        </p:pic>
        <p:pic>
          <p:nvPicPr>
            <p:cNvPr id="17" name="object 17"/>
            <p:cNvPicPr/>
            <p:nvPr/>
          </p:nvPicPr>
          <p:blipFill>
            <a:blip r:embed="rId12" cstate="print"/>
            <a:stretch>
              <a:fillRect/>
            </a:stretch>
          </p:blipFill>
          <p:spPr>
            <a:xfrm>
              <a:off x="2691961" y="10573477"/>
              <a:ext cx="149880" cy="165031"/>
            </a:xfrm>
            <a:prstGeom prst="rect">
              <a:avLst/>
            </a:prstGeom>
          </p:spPr>
        </p:pic>
        <p:pic>
          <p:nvPicPr>
            <p:cNvPr id="18" name="object 18"/>
            <p:cNvPicPr/>
            <p:nvPr/>
          </p:nvPicPr>
          <p:blipFill>
            <a:blip r:embed="rId13" cstate="print"/>
            <a:stretch>
              <a:fillRect/>
            </a:stretch>
          </p:blipFill>
          <p:spPr>
            <a:xfrm>
              <a:off x="2869901" y="10573480"/>
              <a:ext cx="148341" cy="161303"/>
            </a:xfrm>
            <a:prstGeom prst="rect">
              <a:avLst/>
            </a:prstGeom>
          </p:spPr>
        </p:pic>
        <p:sp>
          <p:nvSpPr>
            <p:cNvPr id="19" name="object 19"/>
            <p:cNvSpPr/>
            <p:nvPr/>
          </p:nvSpPr>
          <p:spPr>
            <a:xfrm>
              <a:off x="745792" y="10605976"/>
              <a:ext cx="189865" cy="128270"/>
            </a:xfrm>
            <a:custGeom>
              <a:avLst/>
              <a:gdLst/>
              <a:ahLst/>
              <a:cxnLst/>
              <a:rect l="l" t="t" r="r" b="b"/>
              <a:pathLst>
                <a:path w="189865" h="128270">
                  <a:moveTo>
                    <a:pt x="150435" y="0"/>
                  </a:moveTo>
                  <a:lnTo>
                    <a:pt x="0" y="95274"/>
                  </a:lnTo>
                  <a:lnTo>
                    <a:pt x="87568" y="127933"/>
                  </a:lnTo>
                  <a:lnTo>
                    <a:pt x="159115" y="127933"/>
                  </a:lnTo>
                  <a:lnTo>
                    <a:pt x="189795" y="24899"/>
                  </a:lnTo>
                  <a:lnTo>
                    <a:pt x="150435" y="0"/>
                  </a:lnTo>
                  <a:close/>
                </a:path>
              </a:pathLst>
            </a:custGeom>
            <a:solidFill>
              <a:srgbClr val="880B3D"/>
            </a:solidFill>
          </p:spPr>
          <p:txBody>
            <a:bodyPr wrap="square" lIns="0" tIns="0" rIns="0" bIns="0" rtlCol="0"/>
            <a:lstStyle/>
            <a:p>
              <a:endParaRPr/>
            </a:p>
          </p:txBody>
        </p:sp>
        <p:sp>
          <p:nvSpPr>
            <p:cNvPr id="20" name="object 20"/>
            <p:cNvSpPr/>
            <p:nvPr/>
          </p:nvSpPr>
          <p:spPr>
            <a:xfrm>
              <a:off x="896226" y="10569484"/>
              <a:ext cx="57785" cy="61594"/>
            </a:xfrm>
            <a:custGeom>
              <a:avLst/>
              <a:gdLst/>
              <a:ahLst/>
              <a:cxnLst/>
              <a:rect l="l" t="t" r="r" b="b"/>
              <a:pathLst>
                <a:path w="57784" h="61595">
                  <a:moveTo>
                    <a:pt x="57684" y="0"/>
                  </a:moveTo>
                  <a:lnTo>
                    <a:pt x="0" y="36491"/>
                  </a:lnTo>
                  <a:lnTo>
                    <a:pt x="39360" y="61390"/>
                  </a:lnTo>
                  <a:lnTo>
                    <a:pt x="57684" y="0"/>
                  </a:lnTo>
                  <a:close/>
                </a:path>
              </a:pathLst>
            </a:custGeom>
            <a:solidFill>
              <a:srgbClr val="CC0935"/>
            </a:solidFill>
          </p:spPr>
          <p:txBody>
            <a:bodyPr wrap="square" lIns="0" tIns="0" rIns="0" bIns="0" rtlCol="0"/>
            <a:lstStyle/>
            <a:p>
              <a:endParaRPr/>
            </a:p>
          </p:txBody>
        </p:sp>
        <p:sp>
          <p:nvSpPr>
            <p:cNvPr id="21" name="object 21"/>
            <p:cNvSpPr/>
            <p:nvPr/>
          </p:nvSpPr>
          <p:spPr>
            <a:xfrm>
              <a:off x="1113368" y="10445468"/>
              <a:ext cx="90805" cy="94615"/>
            </a:xfrm>
            <a:custGeom>
              <a:avLst/>
              <a:gdLst/>
              <a:ahLst/>
              <a:cxnLst/>
              <a:rect l="l" t="t" r="r" b="b"/>
              <a:pathLst>
                <a:path w="90805" h="94615">
                  <a:moveTo>
                    <a:pt x="36313" y="0"/>
                  </a:moveTo>
                  <a:lnTo>
                    <a:pt x="0" y="22994"/>
                  </a:lnTo>
                  <a:lnTo>
                    <a:pt x="90196" y="94112"/>
                  </a:lnTo>
                  <a:lnTo>
                    <a:pt x="36313" y="0"/>
                  </a:lnTo>
                  <a:close/>
                </a:path>
              </a:pathLst>
            </a:custGeom>
            <a:solidFill>
              <a:srgbClr val="A41023"/>
            </a:solidFill>
          </p:spPr>
          <p:txBody>
            <a:bodyPr wrap="square" lIns="0" tIns="0" rIns="0" bIns="0" rtlCol="0"/>
            <a:lstStyle/>
            <a:p>
              <a:endParaRPr/>
            </a:p>
          </p:txBody>
        </p:sp>
        <p:sp>
          <p:nvSpPr>
            <p:cNvPr id="22" name="object 22"/>
            <p:cNvSpPr/>
            <p:nvPr/>
          </p:nvSpPr>
          <p:spPr>
            <a:xfrm>
              <a:off x="684450" y="10489397"/>
              <a:ext cx="212090" cy="212090"/>
            </a:xfrm>
            <a:custGeom>
              <a:avLst/>
              <a:gdLst/>
              <a:ahLst/>
              <a:cxnLst/>
              <a:rect l="l" t="t" r="r" b="b"/>
              <a:pathLst>
                <a:path w="212090" h="212090">
                  <a:moveTo>
                    <a:pt x="27590" y="0"/>
                  </a:moveTo>
                  <a:lnTo>
                    <a:pt x="0" y="188968"/>
                  </a:lnTo>
                  <a:lnTo>
                    <a:pt x="61338" y="211857"/>
                  </a:lnTo>
                  <a:lnTo>
                    <a:pt x="211773" y="116582"/>
                  </a:lnTo>
                  <a:lnTo>
                    <a:pt x="27590" y="0"/>
                  </a:lnTo>
                  <a:close/>
                </a:path>
              </a:pathLst>
            </a:custGeom>
            <a:solidFill>
              <a:srgbClr val="B90845"/>
            </a:solidFill>
          </p:spPr>
          <p:txBody>
            <a:bodyPr wrap="square" lIns="0" tIns="0" rIns="0" bIns="0" rtlCol="0"/>
            <a:lstStyle/>
            <a:p>
              <a:endParaRPr/>
            </a:p>
          </p:txBody>
        </p:sp>
        <p:sp>
          <p:nvSpPr>
            <p:cNvPr id="23" name="object 23"/>
            <p:cNvSpPr/>
            <p:nvPr/>
          </p:nvSpPr>
          <p:spPr>
            <a:xfrm>
              <a:off x="859352" y="10061167"/>
              <a:ext cx="121920" cy="123189"/>
            </a:xfrm>
            <a:custGeom>
              <a:avLst/>
              <a:gdLst/>
              <a:ahLst/>
              <a:cxnLst/>
              <a:rect l="l" t="t" r="r" b="b"/>
              <a:pathLst>
                <a:path w="121919" h="123190">
                  <a:moveTo>
                    <a:pt x="70301" y="0"/>
                  </a:moveTo>
                  <a:lnTo>
                    <a:pt x="0" y="122781"/>
                  </a:lnTo>
                  <a:lnTo>
                    <a:pt x="121336" y="89138"/>
                  </a:lnTo>
                  <a:lnTo>
                    <a:pt x="70301" y="0"/>
                  </a:lnTo>
                  <a:close/>
                </a:path>
              </a:pathLst>
            </a:custGeom>
            <a:solidFill>
              <a:srgbClr val="EE7203"/>
            </a:solidFill>
          </p:spPr>
          <p:txBody>
            <a:bodyPr wrap="square" lIns="0" tIns="0" rIns="0" bIns="0" rtlCol="0"/>
            <a:lstStyle/>
            <a:p>
              <a:endParaRPr/>
            </a:p>
          </p:txBody>
        </p:sp>
        <p:sp>
          <p:nvSpPr>
            <p:cNvPr id="24" name="object 24"/>
            <p:cNvSpPr/>
            <p:nvPr/>
          </p:nvSpPr>
          <p:spPr>
            <a:xfrm>
              <a:off x="1170973" y="10614784"/>
              <a:ext cx="144145" cy="119380"/>
            </a:xfrm>
            <a:custGeom>
              <a:avLst/>
              <a:gdLst/>
              <a:ahLst/>
              <a:cxnLst/>
              <a:rect l="l" t="t" r="r" b="b"/>
              <a:pathLst>
                <a:path w="144144" h="119379">
                  <a:moveTo>
                    <a:pt x="75641" y="0"/>
                  </a:moveTo>
                  <a:lnTo>
                    <a:pt x="0" y="119127"/>
                  </a:lnTo>
                  <a:lnTo>
                    <a:pt x="143859" y="119127"/>
                  </a:lnTo>
                  <a:lnTo>
                    <a:pt x="75641" y="0"/>
                  </a:lnTo>
                  <a:close/>
                </a:path>
              </a:pathLst>
            </a:custGeom>
            <a:solidFill>
              <a:srgbClr val="8F0A26"/>
            </a:solidFill>
          </p:spPr>
          <p:txBody>
            <a:bodyPr wrap="square" lIns="0" tIns="0" rIns="0" bIns="0" rtlCol="0"/>
            <a:lstStyle/>
            <a:p>
              <a:endParaRPr/>
            </a:p>
          </p:txBody>
        </p:sp>
        <p:sp>
          <p:nvSpPr>
            <p:cNvPr id="25" name="object 25"/>
            <p:cNvSpPr/>
            <p:nvPr/>
          </p:nvSpPr>
          <p:spPr>
            <a:xfrm>
              <a:off x="935591" y="10468465"/>
              <a:ext cx="311150" cy="266065"/>
            </a:xfrm>
            <a:custGeom>
              <a:avLst/>
              <a:gdLst/>
              <a:ahLst/>
              <a:cxnLst/>
              <a:rect l="l" t="t" r="r" b="b"/>
              <a:pathLst>
                <a:path w="311150" h="266065">
                  <a:moveTo>
                    <a:pt x="177774" y="0"/>
                  </a:moveTo>
                  <a:lnTo>
                    <a:pt x="18313" y="101012"/>
                  </a:lnTo>
                  <a:lnTo>
                    <a:pt x="0" y="162413"/>
                  </a:lnTo>
                  <a:lnTo>
                    <a:pt x="162738" y="265447"/>
                  </a:lnTo>
                  <a:lnTo>
                    <a:pt x="235385" y="265447"/>
                  </a:lnTo>
                  <a:lnTo>
                    <a:pt x="311016" y="146320"/>
                  </a:lnTo>
                  <a:lnTo>
                    <a:pt x="267970" y="71118"/>
                  </a:lnTo>
                  <a:lnTo>
                    <a:pt x="177774" y="0"/>
                  </a:lnTo>
                  <a:close/>
                </a:path>
              </a:pathLst>
            </a:custGeom>
            <a:solidFill>
              <a:srgbClr val="AE1122"/>
            </a:solidFill>
          </p:spPr>
          <p:txBody>
            <a:bodyPr wrap="square" lIns="0" tIns="0" rIns="0" bIns="0" rtlCol="0"/>
            <a:lstStyle/>
            <a:p>
              <a:endParaRPr/>
            </a:p>
          </p:txBody>
        </p:sp>
        <p:sp>
          <p:nvSpPr>
            <p:cNvPr id="26" name="object 26"/>
            <p:cNvSpPr/>
            <p:nvPr/>
          </p:nvSpPr>
          <p:spPr>
            <a:xfrm>
              <a:off x="904907" y="10630878"/>
              <a:ext cx="193675" cy="103505"/>
            </a:xfrm>
            <a:custGeom>
              <a:avLst/>
              <a:gdLst/>
              <a:ahLst/>
              <a:cxnLst/>
              <a:rect l="l" t="t" r="r" b="b"/>
              <a:pathLst>
                <a:path w="193675" h="103504">
                  <a:moveTo>
                    <a:pt x="30679" y="0"/>
                  </a:moveTo>
                  <a:lnTo>
                    <a:pt x="0" y="103033"/>
                  </a:lnTo>
                  <a:lnTo>
                    <a:pt x="193428" y="103033"/>
                  </a:lnTo>
                  <a:lnTo>
                    <a:pt x="30679" y="0"/>
                  </a:lnTo>
                  <a:close/>
                </a:path>
              </a:pathLst>
            </a:custGeom>
            <a:solidFill>
              <a:srgbClr val="CC0935"/>
            </a:solidFill>
          </p:spPr>
          <p:txBody>
            <a:bodyPr wrap="square" lIns="0" tIns="0" rIns="0" bIns="0" rtlCol="0"/>
            <a:lstStyle/>
            <a:p>
              <a:endParaRPr/>
            </a:p>
          </p:txBody>
        </p:sp>
        <p:sp>
          <p:nvSpPr>
            <p:cNvPr id="27" name="object 27"/>
            <p:cNvSpPr/>
            <p:nvPr/>
          </p:nvSpPr>
          <p:spPr>
            <a:xfrm>
              <a:off x="953911" y="10385830"/>
              <a:ext cx="160020" cy="184150"/>
            </a:xfrm>
            <a:custGeom>
              <a:avLst/>
              <a:gdLst/>
              <a:ahLst/>
              <a:cxnLst/>
              <a:rect l="l" t="t" r="r" b="b"/>
              <a:pathLst>
                <a:path w="160019" h="184150">
                  <a:moveTo>
                    <a:pt x="54678" y="0"/>
                  </a:moveTo>
                  <a:lnTo>
                    <a:pt x="0" y="183648"/>
                  </a:lnTo>
                  <a:lnTo>
                    <a:pt x="159461" y="82636"/>
                  </a:lnTo>
                  <a:lnTo>
                    <a:pt x="54678" y="0"/>
                  </a:lnTo>
                  <a:close/>
                </a:path>
              </a:pathLst>
            </a:custGeom>
            <a:solidFill>
              <a:srgbClr val="D70926"/>
            </a:solidFill>
          </p:spPr>
          <p:txBody>
            <a:bodyPr wrap="square" lIns="0" tIns="0" rIns="0" bIns="0" rtlCol="0"/>
            <a:lstStyle/>
            <a:p>
              <a:endParaRPr/>
            </a:p>
          </p:txBody>
        </p:sp>
        <p:sp>
          <p:nvSpPr>
            <p:cNvPr id="28" name="object 28"/>
            <p:cNvSpPr/>
            <p:nvPr/>
          </p:nvSpPr>
          <p:spPr>
            <a:xfrm>
              <a:off x="691797" y="10424811"/>
              <a:ext cx="29845" cy="64769"/>
            </a:xfrm>
            <a:custGeom>
              <a:avLst/>
              <a:gdLst/>
              <a:ahLst/>
              <a:cxnLst/>
              <a:rect l="l" t="t" r="r" b="b"/>
              <a:pathLst>
                <a:path w="29845" h="64770">
                  <a:moveTo>
                    <a:pt x="29653" y="0"/>
                  </a:moveTo>
                  <a:lnTo>
                    <a:pt x="0" y="51757"/>
                  </a:lnTo>
                  <a:lnTo>
                    <a:pt x="20240" y="64584"/>
                  </a:lnTo>
                  <a:lnTo>
                    <a:pt x="29653" y="0"/>
                  </a:lnTo>
                  <a:close/>
                </a:path>
              </a:pathLst>
            </a:custGeom>
            <a:solidFill>
              <a:srgbClr val="E73B2B"/>
            </a:solidFill>
          </p:spPr>
          <p:txBody>
            <a:bodyPr wrap="square" lIns="0" tIns="0" rIns="0" bIns="0" rtlCol="0"/>
            <a:lstStyle/>
            <a:p>
              <a:endParaRPr/>
            </a:p>
          </p:txBody>
        </p:sp>
        <p:sp>
          <p:nvSpPr>
            <p:cNvPr id="29" name="object 29"/>
            <p:cNvSpPr/>
            <p:nvPr/>
          </p:nvSpPr>
          <p:spPr>
            <a:xfrm>
              <a:off x="676335" y="10678365"/>
              <a:ext cx="69850" cy="55880"/>
            </a:xfrm>
            <a:custGeom>
              <a:avLst/>
              <a:gdLst/>
              <a:ahLst/>
              <a:cxnLst/>
              <a:rect l="l" t="t" r="r" b="b"/>
              <a:pathLst>
                <a:path w="69850" h="55879">
                  <a:moveTo>
                    <a:pt x="8114" y="0"/>
                  </a:moveTo>
                  <a:lnTo>
                    <a:pt x="0" y="55548"/>
                  </a:lnTo>
                  <a:lnTo>
                    <a:pt x="17905" y="55548"/>
                  </a:lnTo>
                  <a:lnTo>
                    <a:pt x="69453" y="22889"/>
                  </a:lnTo>
                  <a:lnTo>
                    <a:pt x="8114" y="0"/>
                  </a:lnTo>
                  <a:close/>
                </a:path>
              </a:pathLst>
            </a:custGeom>
            <a:solidFill>
              <a:srgbClr val="E50051"/>
            </a:solidFill>
          </p:spPr>
          <p:txBody>
            <a:bodyPr wrap="square" lIns="0" tIns="0" rIns="0" bIns="0" rtlCol="0"/>
            <a:lstStyle/>
            <a:p>
              <a:endParaRPr/>
            </a:p>
          </p:txBody>
        </p:sp>
        <p:sp>
          <p:nvSpPr>
            <p:cNvPr id="30" name="object 30"/>
            <p:cNvSpPr/>
            <p:nvPr/>
          </p:nvSpPr>
          <p:spPr>
            <a:xfrm>
              <a:off x="955075" y="10329370"/>
              <a:ext cx="70485" cy="56515"/>
            </a:xfrm>
            <a:custGeom>
              <a:avLst/>
              <a:gdLst/>
              <a:ahLst/>
              <a:cxnLst/>
              <a:rect l="l" t="t" r="r" b="b"/>
              <a:pathLst>
                <a:path w="70484" h="56515">
                  <a:moveTo>
                    <a:pt x="70353" y="0"/>
                  </a:moveTo>
                  <a:lnTo>
                    <a:pt x="0" y="14250"/>
                  </a:lnTo>
                  <a:lnTo>
                    <a:pt x="53506" y="56459"/>
                  </a:lnTo>
                  <a:lnTo>
                    <a:pt x="70353" y="0"/>
                  </a:lnTo>
                  <a:close/>
                </a:path>
              </a:pathLst>
            </a:custGeom>
            <a:solidFill>
              <a:srgbClr val="D70926"/>
            </a:solidFill>
          </p:spPr>
          <p:txBody>
            <a:bodyPr wrap="square" lIns="0" tIns="0" rIns="0" bIns="0" rtlCol="0"/>
            <a:lstStyle/>
            <a:p>
              <a:endParaRPr/>
            </a:p>
          </p:txBody>
        </p:sp>
        <p:sp>
          <p:nvSpPr>
            <p:cNvPr id="31" name="object 31"/>
            <p:cNvSpPr/>
            <p:nvPr/>
          </p:nvSpPr>
          <p:spPr>
            <a:xfrm>
              <a:off x="694235" y="10701253"/>
              <a:ext cx="139700" cy="33020"/>
            </a:xfrm>
            <a:custGeom>
              <a:avLst/>
              <a:gdLst/>
              <a:ahLst/>
              <a:cxnLst/>
              <a:rect l="l" t="t" r="r" b="b"/>
              <a:pathLst>
                <a:path w="139700" h="33020">
                  <a:moveTo>
                    <a:pt x="51558" y="0"/>
                  </a:moveTo>
                  <a:lnTo>
                    <a:pt x="0" y="32658"/>
                  </a:lnTo>
                  <a:lnTo>
                    <a:pt x="139126" y="32658"/>
                  </a:lnTo>
                  <a:lnTo>
                    <a:pt x="51558" y="0"/>
                  </a:lnTo>
                  <a:close/>
                </a:path>
              </a:pathLst>
            </a:custGeom>
            <a:solidFill>
              <a:srgbClr val="6F1231"/>
            </a:solidFill>
          </p:spPr>
          <p:txBody>
            <a:bodyPr wrap="square" lIns="0" tIns="0" rIns="0" bIns="0" rtlCol="0"/>
            <a:lstStyle/>
            <a:p>
              <a:endParaRPr/>
            </a:p>
          </p:txBody>
        </p:sp>
        <p:sp>
          <p:nvSpPr>
            <p:cNvPr id="32" name="object 32"/>
            <p:cNvSpPr/>
            <p:nvPr/>
          </p:nvSpPr>
          <p:spPr>
            <a:xfrm>
              <a:off x="544490" y="10645114"/>
              <a:ext cx="140335" cy="88900"/>
            </a:xfrm>
            <a:custGeom>
              <a:avLst/>
              <a:gdLst/>
              <a:ahLst/>
              <a:cxnLst/>
              <a:rect l="l" t="t" r="r" b="b"/>
              <a:pathLst>
                <a:path w="140334" h="88900">
                  <a:moveTo>
                    <a:pt x="50836" y="0"/>
                  </a:moveTo>
                  <a:lnTo>
                    <a:pt x="0" y="88803"/>
                  </a:lnTo>
                  <a:lnTo>
                    <a:pt x="131849" y="88803"/>
                  </a:lnTo>
                  <a:lnTo>
                    <a:pt x="139964" y="33255"/>
                  </a:lnTo>
                  <a:lnTo>
                    <a:pt x="50836" y="0"/>
                  </a:lnTo>
                  <a:close/>
                </a:path>
              </a:pathLst>
            </a:custGeom>
            <a:solidFill>
              <a:srgbClr val="E94884"/>
            </a:solidFill>
          </p:spPr>
          <p:txBody>
            <a:bodyPr wrap="square" lIns="0" tIns="0" rIns="0" bIns="0" rtlCol="0"/>
            <a:lstStyle/>
            <a:p>
              <a:endParaRPr/>
            </a:p>
          </p:txBody>
        </p:sp>
        <p:sp>
          <p:nvSpPr>
            <p:cNvPr id="33" name="object 33"/>
            <p:cNvSpPr/>
            <p:nvPr/>
          </p:nvSpPr>
          <p:spPr>
            <a:xfrm>
              <a:off x="595323" y="10476575"/>
              <a:ext cx="116839" cy="201930"/>
            </a:xfrm>
            <a:custGeom>
              <a:avLst/>
              <a:gdLst/>
              <a:ahLst/>
              <a:cxnLst/>
              <a:rect l="l" t="t" r="r" b="b"/>
              <a:pathLst>
                <a:path w="116840" h="201929">
                  <a:moveTo>
                    <a:pt x="96478" y="0"/>
                  </a:moveTo>
                  <a:lnTo>
                    <a:pt x="0" y="168539"/>
                  </a:lnTo>
                  <a:lnTo>
                    <a:pt x="89128" y="201784"/>
                  </a:lnTo>
                  <a:lnTo>
                    <a:pt x="116718" y="12816"/>
                  </a:lnTo>
                  <a:lnTo>
                    <a:pt x="96478" y="0"/>
                  </a:lnTo>
                  <a:close/>
                </a:path>
              </a:pathLst>
            </a:custGeom>
            <a:solidFill>
              <a:srgbClr val="E50051"/>
            </a:solidFill>
          </p:spPr>
          <p:txBody>
            <a:bodyPr wrap="square" lIns="0" tIns="0" rIns="0" bIns="0" rtlCol="0"/>
            <a:lstStyle/>
            <a:p>
              <a:endParaRPr/>
            </a:p>
          </p:txBody>
        </p:sp>
        <p:sp>
          <p:nvSpPr>
            <p:cNvPr id="34" name="object 34"/>
            <p:cNvSpPr/>
            <p:nvPr/>
          </p:nvSpPr>
          <p:spPr>
            <a:xfrm>
              <a:off x="712042" y="10343616"/>
              <a:ext cx="296545" cy="262890"/>
            </a:xfrm>
            <a:custGeom>
              <a:avLst/>
              <a:gdLst/>
              <a:ahLst/>
              <a:cxnLst/>
              <a:rect l="l" t="t" r="r" b="b"/>
              <a:pathLst>
                <a:path w="296544" h="262890">
                  <a:moveTo>
                    <a:pt x="243039" y="0"/>
                  </a:moveTo>
                  <a:lnTo>
                    <a:pt x="31297" y="42982"/>
                  </a:lnTo>
                  <a:lnTo>
                    <a:pt x="9402" y="81191"/>
                  </a:lnTo>
                  <a:lnTo>
                    <a:pt x="0" y="145775"/>
                  </a:lnTo>
                  <a:lnTo>
                    <a:pt x="184182" y="262358"/>
                  </a:lnTo>
                  <a:lnTo>
                    <a:pt x="241866" y="225867"/>
                  </a:lnTo>
                  <a:lnTo>
                    <a:pt x="296545" y="42208"/>
                  </a:lnTo>
                  <a:lnTo>
                    <a:pt x="243039" y="0"/>
                  </a:lnTo>
                  <a:close/>
                </a:path>
              </a:pathLst>
            </a:custGeom>
            <a:solidFill>
              <a:srgbClr val="E62A32"/>
            </a:solidFill>
          </p:spPr>
          <p:txBody>
            <a:bodyPr wrap="square" lIns="0" tIns="0" rIns="0" bIns="0" rtlCol="0"/>
            <a:lstStyle/>
            <a:p>
              <a:endParaRPr/>
            </a:p>
          </p:txBody>
        </p:sp>
        <p:pic>
          <p:nvPicPr>
            <p:cNvPr id="35" name="object 35"/>
            <p:cNvPicPr/>
            <p:nvPr/>
          </p:nvPicPr>
          <p:blipFill>
            <a:blip r:embed="rId14" cstate="print"/>
            <a:stretch>
              <a:fillRect/>
            </a:stretch>
          </p:blipFill>
          <p:spPr>
            <a:xfrm>
              <a:off x="743344" y="10150314"/>
              <a:ext cx="406335" cy="318149"/>
            </a:xfrm>
            <a:prstGeom prst="rect">
              <a:avLst/>
            </a:prstGeom>
          </p:spPr>
        </p:pic>
        <p:sp>
          <p:nvSpPr>
            <p:cNvPr id="36" name="object 36"/>
            <p:cNvSpPr/>
            <p:nvPr/>
          </p:nvSpPr>
          <p:spPr>
            <a:xfrm>
              <a:off x="0" y="9355874"/>
              <a:ext cx="20104100" cy="1953260"/>
            </a:xfrm>
            <a:custGeom>
              <a:avLst/>
              <a:gdLst/>
              <a:ahLst/>
              <a:cxnLst/>
              <a:rect l="l" t="t" r="r" b="b"/>
              <a:pathLst>
                <a:path w="20104100" h="1953259">
                  <a:moveTo>
                    <a:pt x="0" y="0"/>
                  </a:moveTo>
                  <a:lnTo>
                    <a:pt x="0" y="1952681"/>
                  </a:lnTo>
                  <a:lnTo>
                    <a:pt x="20104100" y="1952681"/>
                  </a:lnTo>
                  <a:lnTo>
                    <a:pt x="20104100" y="1084015"/>
                  </a:lnTo>
                  <a:lnTo>
                    <a:pt x="0" y="0"/>
                  </a:lnTo>
                  <a:close/>
                </a:path>
              </a:pathLst>
            </a:custGeom>
            <a:solidFill>
              <a:srgbClr val="FFFFFF"/>
            </a:solidFill>
          </p:spPr>
          <p:txBody>
            <a:bodyPr wrap="square" lIns="0" tIns="0" rIns="0" bIns="0" rtlCol="0"/>
            <a:lstStyle/>
            <a:p>
              <a:endParaRPr/>
            </a:p>
          </p:txBody>
        </p:sp>
        <p:pic>
          <p:nvPicPr>
            <p:cNvPr id="37" name="object 37"/>
            <p:cNvPicPr/>
            <p:nvPr/>
          </p:nvPicPr>
          <p:blipFill>
            <a:blip r:embed="rId4" cstate="print"/>
            <a:stretch>
              <a:fillRect/>
            </a:stretch>
          </p:blipFill>
          <p:spPr>
            <a:xfrm>
              <a:off x="1505250" y="10227988"/>
              <a:ext cx="154225" cy="219427"/>
            </a:xfrm>
            <a:prstGeom prst="rect">
              <a:avLst/>
            </a:prstGeom>
          </p:spPr>
        </p:pic>
        <p:pic>
          <p:nvPicPr>
            <p:cNvPr id="38" name="object 38"/>
            <p:cNvPicPr/>
            <p:nvPr/>
          </p:nvPicPr>
          <p:blipFill>
            <a:blip r:embed="rId5" cstate="print"/>
            <a:stretch>
              <a:fillRect/>
            </a:stretch>
          </p:blipFill>
          <p:spPr>
            <a:xfrm>
              <a:off x="1682349" y="10227998"/>
              <a:ext cx="493150" cy="223125"/>
            </a:xfrm>
            <a:prstGeom prst="rect">
              <a:avLst/>
            </a:prstGeom>
          </p:spPr>
        </p:pic>
        <p:pic>
          <p:nvPicPr>
            <p:cNvPr id="39" name="object 39"/>
            <p:cNvPicPr/>
            <p:nvPr/>
          </p:nvPicPr>
          <p:blipFill>
            <a:blip r:embed="rId6" cstate="print"/>
            <a:stretch>
              <a:fillRect/>
            </a:stretch>
          </p:blipFill>
          <p:spPr>
            <a:xfrm>
              <a:off x="2212080" y="10286101"/>
              <a:ext cx="148330" cy="161314"/>
            </a:xfrm>
            <a:prstGeom prst="rect">
              <a:avLst/>
            </a:prstGeom>
          </p:spPr>
        </p:pic>
        <p:pic>
          <p:nvPicPr>
            <p:cNvPr id="40" name="object 40"/>
            <p:cNvPicPr/>
            <p:nvPr/>
          </p:nvPicPr>
          <p:blipFill>
            <a:blip r:embed="rId7" cstate="print"/>
            <a:stretch>
              <a:fillRect/>
            </a:stretch>
          </p:blipFill>
          <p:spPr>
            <a:xfrm>
              <a:off x="2386686" y="10286103"/>
              <a:ext cx="148676" cy="165021"/>
            </a:xfrm>
            <a:prstGeom prst="rect">
              <a:avLst/>
            </a:prstGeom>
          </p:spPr>
        </p:pic>
        <p:sp>
          <p:nvSpPr>
            <p:cNvPr id="41" name="object 41"/>
            <p:cNvSpPr/>
            <p:nvPr/>
          </p:nvSpPr>
          <p:spPr>
            <a:xfrm>
              <a:off x="2558160" y="10227998"/>
              <a:ext cx="39370" cy="219710"/>
            </a:xfrm>
            <a:custGeom>
              <a:avLst/>
              <a:gdLst/>
              <a:ahLst/>
              <a:cxnLst/>
              <a:rect l="l" t="t" r="r" b="b"/>
              <a:pathLst>
                <a:path w="39369" h="219709">
                  <a:moveTo>
                    <a:pt x="34606" y="61809"/>
                  </a:moveTo>
                  <a:lnTo>
                    <a:pt x="4314" y="61809"/>
                  </a:lnTo>
                  <a:lnTo>
                    <a:pt x="0" y="66448"/>
                  </a:lnTo>
                  <a:lnTo>
                    <a:pt x="0" y="215082"/>
                  </a:lnTo>
                  <a:lnTo>
                    <a:pt x="4314" y="219417"/>
                  </a:lnTo>
                  <a:lnTo>
                    <a:pt x="34606" y="219417"/>
                  </a:lnTo>
                  <a:lnTo>
                    <a:pt x="38930" y="215082"/>
                  </a:lnTo>
                  <a:lnTo>
                    <a:pt x="38930" y="66448"/>
                  </a:lnTo>
                  <a:lnTo>
                    <a:pt x="34606" y="61809"/>
                  </a:lnTo>
                  <a:close/>
                </a:path>
                <a:path w="39369" h="219709">
                  <a:moveTo>
                    <a:pt x="34606" y="0"/>
                  </a:moveTo>
                  <a:lnTo>
                    <a:pt x="4314" y="0"/>
                  </a:lnTo>
                  <a:lnTo>
                    <a:pt x="0" y="4628"/>
                  </a:lnTo>
                  <a:lnTo>
                    <a:pt x="0" y="30585"/>
                  </a:lnTo>
                  <a:lnTo>
                    <a:pt x="4314" y="34909"/>
                  </a:lnTo>
                  <a:lnTo>
                    <a:pt x="34606" y="34909"/>
                  </a:lnTo>
                  <a:lnTo>
                    <a:pt x="39234" y="30585"/>
                  </a:lnTo>
                  <a:lnTo>
                    <a:pt x="39234" y="4628"/>
                  </a:lnTo>
                  <a:lnTo>
                    <a:pt x="34606" y="0"/>
                  </a:lnTo>
                  <a:close/>
                </a:path>
              </a:pathLst>
            </a:custGeom>
            <a:solidFill>
              <a:srgbClr val="4F1C27"/>
            </a:solidFill>
          </p:spPr>
          <p:txBody>
            <a:bodyPr wrap="square" lIns="0" tIns="0" rIns="0" bIns="0" rtlCol="0"/>
            <a:lstStyle/>
            <a:p>
              <a:endParaRPr/>
            </a:p>
          </p:txBody>
        </p:sp>
        <p:pic>
          <p:nvPicPr>
            <p:cNvPr id="42" name="object 42"/>
            <p:cNvPicPr/>
            <p:nvPr/>
          </p:nvPicPr>
          <p:blipFill>
            <a:blip r:embed="rId8" cstate="print"/>
            <a:stretch>
              <a:fillRect/>
            </a:stretch>
          </p:blipFill>
          <p:spPr>
            <a:xfrm>
              <a:off x="2624987" y="10286103"/>
              <a:ext cx="149880" cy="165021"/>
            </a:xfrm>
            <a:prstGeom prst="rect">
              <a:avLst/>
            </a:prstGeom>
          </p:spPr>
        </p:pic>
        <p:pic>
          <p:nvPicPr>
            <p:cNvPr id="43" name="object 43"/>
            <p:cNvPicPr/>
            <p:nvPr/>
          </p:nvPicPr>
          <p:blipFill>
            <a:blip r:embed="rId9" cstate="print"/>
            <a:stretch>
              <a:fillRect/>
            </a:stretch>
          </p:blipFill>
          <p:spPr>
            <a:xfrm>
              <a:off x="1481785" y="10515363"/>
              <a:ext cx="192214" cy="219417"/>
            </a:xfrm>
            <a:prstGeom prst="rect">
              <a:avLst/>
            </a:prstGeom>
          </p:spPr>
        </p:pic>
        <p:pic>
          <p:nvPicPr>
            <p:cNvPr id="44" name="object 44"/>
            <p:cNvPicPr/>
            <p:nvPr/>
          </p:nvPicPr>
          <p:blipFill>
            <a:blip r:embed="rId10" cstate="print"/>
            <a:stretch>
              <a:fillRect/>
            </a:stretch>
          </p:blipFill>
          <p:spPr>
            <a:xfrm>
              <a:off x="1695208" y="10573480"/>
              <a:ext cx="148288" cy="161303"/>
            </a:xfrm>
            <a:prstGeom prst="rect">
              <a:avLst/>
            </a:prstGeom>
          </p:spPr>
        </p:pic>
        <p:sp>
          <p:nvSpPr>
            <p:cNvPr id="45" name="object 45"/>
            <p:cNvSpPr/>
            <p:nvPr/>
          </p:nvSpPr>
          <p:spPr>
            <a:xfrm>
              <a:off x="1862963" y="10534224"/>
              <a:ext cx="511175" cy="204470"/>
            </a:xfrm>
            <a:custGeom>
              <a:avLst/>
              <a:gdLst/>
              <a:ahLst/>
              <a:cxnLst/>
              <a:rect l="l" t="t" r="r" b="b"/>
              <a:pathLst>
                <a:path w="511175" h="204470">
                  <a:moveTo>
                    <a:pt x="98577" y="170891"/>
                  </a:moveTo>
                  <a:lnTo>
                    <a:pt x="95186" y="167817"/>
                  </a:lnTo>
                  <a:lnTo>
                    <a:pt x="85636" y="166878"/>
                  </a:lnTo>
                  <a:lnTo>
                    <a:pt x="77101" y="165074"/>
                  </a:lnTo>
                  <a:lnTo>
                    <a:pt x="68884" y="160553"/>
                  </a:lnTo>
                  <a:lnTo>
                    <a:pt x="62712" y="151853"/>
                  </a:lnTo>
                  <a:lnTo>
                    <a:pt x="60274" y="137528"/>
                  </a:lnTo>
                  <a:lnTo>
                    <a:pt x="60274" y="76327"/>
                  </a:lnTo>
                  <a:lnTo>
                    <a:pt x="91465" y="76327"/>
                  </a:lnTo>
                  <a:lnTo>
                    <a:pt x="96113" y="72021"/>
                  </a:lnTo>
                  <a:lnTo>
                    <a:pt x="96113" y="49758"/>
                  </a:lnTo>
                  <a:lnTo>
                    <a:pt x="91465" y="45123"/>
                  </a:lnTo>
                  <a:lnTo>
                    <a:pt x="60274" y="45123"/>
                  </a:lnTo>
                  <a:lnTo>
                    <a:pt x="60274" y="4635"/>
                  </a:lnTo>
                  <a:lnTo>
                    <a:pt x="55626" y="0"/>
                  </a:lnTo>
                  <a:lnTo>
                    <a:pt x="26581" y="0"/>
                  </a:lnTo>
                  <a:lnTo>
                    <a:pt x="21920" y="4635"/>
                  </a:lnTo>
                  <a:lnTo>
                    <a:pt x="21920" y="45123"/>
                  </a:lnTo>
                  <a:lnTo>
                    <a:pt x="4330" y="45123"/>
                  </a:lnTo>
                  <a:lnTo>
                    <a:pt x="0" y="49758"/>
                  </a:lnTo>
                  <a:lnTo>
                    <a:pt x="0" y="72021"/>
                  </a:lnTo>
                  <a:lnTo>
                    <a:pt x="4330" y="76327"/>
                  </a:lnTo>
                  <a:lnTo>
                    <a:pt x="21005" y="76327"/>
                  </a:lnTo>
                  <a:lnTo>
                    <a:pt x="21005" y="144322"/>
                  </a:lnTo>
                  <a:lnTo>
                    <a:pt x="26657" y="171348"/>
                  </a:lnTo>
                  <a:lnTo>
                    <a:pt x="41211" y="189217"/>
                  </a:lnTo>
                  <a:lnTo>
                    <a:pt x="61036" y="199072"/>
                  </a:lnTo>
                  <a:lnTo>
                    <a:pt x="82499" y="202107"/>
                  </a:lnTo>
                  <a:lnTo>
                    <a:pt x="93332" y="202107"/>
                  </a:lnTo>
                  <a:lnTo>
                    <a:pt x="98577" y="198399"/>
                  </a:lnTo>
                  <a:lnTo>
                    <a:pt x="98577" y="170891"/>
                  </a:lnTo>
                  <a:close/>
                </a:path>
                <a:path w="511175" h="204470">
                  <a:moveTo>
                    <a:pt x="351853" y="48831"/>
                  </a:moveTo>
                  <a:lnTo>
                    <a:pt x="347853" y="42964"/>
                  </a:lnTo>
                  <a:lnTo>
                    <a:pt x="316623" y="42964"/>
                  </a:lnTo>
                  <a:lnTo>
                    <a:pt x="312013" y="46672"/>
                  </a:lnTo>
                  <a:lnTo>
                    <a:pt x="310134" y="54381"/>
                  </a:lnTo>
                  <a:lnTo>
                    <a:pt x="285102" y="146494"/>
                  </a:lnTo>
                  <a:lnTo>
                    <a:pt x="282943" y="154825"/>
                  </a:lnTo>
                  <a:lnTo>
                    <a:pt x="281698" y="163182"/>
                  </a:lnTo>
                  <a:lnTo>
                    <a:pt x="281076" y="163182"/>
                  </a:lnTo>
                  <a:lnTo>
                    <a:pt x="280162" y="154825"/>
                  </a:lnTo>
                  <a:lnTo>
                    <a:pt x="277698" y="146494"/>
                  </a:lnTo>
                  <a:lnTo>
                    <a:pt x="262610" y="93637"/>
                  </a:lnTo>
                  <a:lnTo>
                    <a:pt x="251409" y="54381"/>
                  </a:lnTo>
                  <a:lnTo>
                    <a:pt x="249555" y="46990"/>
                  </a:lnTo>
                  <a:lnTo>
                    <a:pt x="244906" y="43268"/>
                  </a:lnTo>
                  <a:lnTo>
                    <a:pt x="217728" y="43268"/>
                  </a:lnTo>
                  <a:lnTo>
                    <a:pt x="212788" y="46990"/>
                  </a:lnTo>
                  <a:lnTo>
                    <a:pt x="211239" y="54381"/>
                  </a:lnTo>
                  <a:lnTo>
                    <a:pt x="184645" y="146494"/>
                  </a:lnTo>
                  <a:lnTo>
                    <a:pt x="182511" y="154825"/>
                  </a:lnTo>
                  <a:lnTo>
                    <a:pt x="181254" y="163182"/>
                  </a:lnTo>
                  <a:lnTo>
                    <a:pt x="180657" y="163182"/>
                  </a:lnTo>
                  <a:lnTo>
                    <a:pt x="179400" y="154825"/>
                  </a:lnTo>
                  <a:lnTo>
                    <a:pt x="177546" y="146494"/>
                  </a:lnTo>
                  <a:lnTo>
                    <a:pt x="152196" y="54381"/>
                  </a:lnTo>
                  <a:lnTo>
                    <a:pt x="150723" y="46990"/>
                  </a:lnTo>
                  <a:lnTo>
                    <a:pt x="150660" y="46672"/>
                  </a:lnTo>
                  <a:lnTo>
                    <a:pt x="146011" y="42964"/>
                  </a:lnTo>
                  <a:lnTo>
                    <a:pt x="114490" y="42964"/>
                  </a:lnTo>
                  <a:lnTo>
                    <a:pt x="110185" y="48831"/>
                  </a:lnTo>
                  <a:lnTo>
                    <a:pt x="112649" y="57480"/>
                  </a:lnTo>
                  <a:lnTo>
                    <a:pt x="153314" y="189445"/>
                  </a:lnTo>
                  <a:lnTo>
                    <a:pt x="155524" y="196850"/>
                  </a:lnTo>
                  <a:lnTo>
                    <a:pt x="155613" y="197154"/>
                  </a:lnTo>
                  <a:lnTo>
                    <a:pt x="160248" y="200571"/>
                  </a:lnTo>
                  <a:lnTo>
                    <a:pt x="196710" y="200571"/>
                  </a:lnTo>
                  <a:lnTo>
                    <a:pt x="201345" y="196850"/>
                  </a:lnTo>
                  <a:lnTo>
                    <a:pt x="203123" y="189788"/>
                  </a:lnTo>
                  <a:lnTo>
                    <a:pt x="203200" y="189445"/>
                  </a:lnTo>
                  <a:lnTo>
                    <a:pt x="211137" y="163182"/>
                  </a:lnTo>
                  <a:lnTo>
                    <a:pt x="226999" y="110629"/>
                  </a:lnTo>
                  <a:lnTo>
                    <a:pt x="229489" y="102298"/>
                  </a:lnTo>
                  <a:lnTo>
                    <a:pt x="231025" y="93637"/>
                  </a:lnTo>
                  <a:lnTo>
                    <a:pt x="231635" y="93637"/>
                  </a:lnTo>
                  <a:lnTo>
                    <a:pt x="232892" y="102298"/>
                  </a:lnTo>
                  <a:lnTo>
                    <a:pt x="235318" y="110629"/>
                  </a:lnTo>
                  <a:lnTo>
                    <a:pt x="259143" y="189445"/>
                  </a:lnTo>
                  <a:lnTo>
                    <a:pt x="260997" y="196850"/>
                  </a:lnTo>
                  <a:lnTo>
                    <a:pt x="265938" y="200571"/>
                  </a:lnTo>
                  <a:lnTo>
                    <a:pt x="301802" y="200571"/>
                  </a:lnTo>
                  <a:lnTo>
                    <a:pt x="306743" y="197154"/>
                  </a:lnTo>
                  <a:lnTo>
                    <a:pt x="308902" y="189788"/>
                  </a:lnTo>
                  <a:lnTo>
                    <a:pt x="317042" y="163182"/>
                  </a:lnTo>
                  <a:lnTo>
                    <a:pt x="349364" y="57480"/>
                  </a:lnTo>
                  <a:lnTo>
                    <a:pt x="351853" y="48831"/>
                  </a:lnTo>
                  <a:close/>
                </a:path>
                <a:path w="511175" h="204470">
                  <a:moveTo>
                    <a:pt x="511035" y="114350"/>
                  </a:moveTo>
                  <a:lnTo>
                    <a:pt x="497662" y="68922"/>
                  </a:lnTo>
                  <a:lnTo>
                    <a:pt x="472135" y="45707"/>
                  </a:lnTo>
                  <a:lnTo>
                    <a:pt x="472135" y="103822"/>
                  </a:lnTo>
                  <a:lnTo>
                    <a:pt x="402272" y="103822"/>
                  </a:lnTo>
                  <a:lnTo>
                    <a:pt x="406933" y="89509"/>
                  </a:lnTo>
                  <a:lnTo>
                    <a:pt x="415124" y="78498"/>
                  </a:lnTo>
                  <a:lnTo>
                    <a:pt x="426389" y="71424"/>
                  </a:lnTo>
                  <a:lnTo>
                    <a:pt x="440296" y="68922"/>
                  </a:lnTo>
                  <a:lnTo>
                    <a:pt x="452742" y="71285"/>
                  </a:lnTo>
                  <a:lnTo>
                    <a:pt x="462699" y="78143"/>
                  </a:lnTo>
                  <a:lnTo>
                    <a:pt x="469404" y="89115"/>
                  </a:lnTo>
                  <a:lnTo>
                    <a:pt x="472135" y="103822"/>
                  </a:lnTo>
                  <a:lnTo>
                    <a:pt x="472135" y="45707"/>
                  </a:lnTo>
                  <a:lnTo>
                    <a:pt x="471017" y="44907"/>
                  </a:lnTo>
                  <a:lnTo>
                    <a:pt x="441210" y="39255"/>
                  </a:lnTo>
                  <a:lnTo>
                    <a:pt x="408762" y="45326"/>
                  </a:lnTo>
                  <a:lnTo>
                    <a:pt x="383451" y="62318"/>
                  </a:lnTo>
                  <a:lnTo>
                    <a:pt x="367017" y="88392"/>
                  </a:lnTo>
                  <a:lnTo>
                    <a:pt x="361264" y="121158"/>
                  </a:lnTo>
                  <a:lnTo>
                    <a:pt x="361162" y="121754"/>
                  </a:lnTo>
                  <a:lnTo>
                    <a:pt x="367042" y="153555"/>
                  </a:lnTo>
                  <a:lnTo>
                    <a:pt x="383921" y="179832"/>
                  </a:lnTo>
                  <a:lnTo>
                    <a:pt x="410578" y="197700"/>
                  </a:lnTo>
                  <a:lnTo>
                    <a:pt x="445858" y="204292"/>
                  </a:lnTo>
                  <a:lnTo>
                    <a:pt x="463207" y="202742"/>
                  </a:lnTo>
                  <a:lnTo>
                    <a:pt x="499313" y="188531"/>
                  </a:lnTo>
                  <a:lnTo>
                    <a:pt x="507339" y="178320"/>
                  </a:lnTo>
                  <a:lnTo>
                    <a:pt x="503631" y="171208"/>
                  </a:lnTo>
                  <a:lnTo>
                    <a:pt x="503440" y="170903"/>
                  </a:lnTo>
                  <a:lnTo>
                    <a:pt x="499922" y="165036"/>
                  </a:lnTo>
                  <a:lnTo>
                    <a:pt x="495909" y="157949"/>
                  </a:lnTo>
                  <a:lnTo>
                    <a:pt x="490347" y="156997"/>
                  </a:lnTo>
                  <a:lnTo>
                    <a:pt x="482638" y="160705"/>
                  </a:lnTo>
                  <a:lnTo>
                    <a:pt x="476224" y="164249"/>
                  </a:lnTo>
                  <a:lnTo>
                    <a:pt x="468287" y="167538"/>
                  </a:lnTo>
                  <a:lnTo>
                    <a:pt x="459016" y="169951"/>
                  </a:lnTo>
                  <a:lnTo>
                    <a:pt x="448627" y="170903"/>
                  </a:lnTo>
                  <a:lnTo>
                    <a:pt x="431546" y="168135"/>
                  </a:lnTo>
                  <a:lnTo>
                    <a:pt x="416979" y="159931"/>
                  </a:lnTo>
                  <a:lnTo>
                    <a:pt x="406425" y="146392"/>
                  </a:lnTo>
                  <a:lnTo>
                    <a:pt x="401320" y="127647"/>
                  </a:lnTo>
                  <a:lnTo>
                    <a:pt x="505206" y="127647"/>
                  </a:lnTo>
                  <a:lnTo>
                    <a:pt x="511035" y="121158"/>
                  </a:lnTo>
                  <a:lnTo>
                    <a:pt x="511035" y="114350"/>
                  </a:lnTo>
                  <a:close/>
                </a:path>
              </a:pathLst>
            </a:custGeom>
            <a:solidFill>
              <a:srgbClr val="4F1C27"/>
            </a:solidFill>
          </p:spPr>
          <p:txBody>
            <a:bodyPr wrap="square" lIns="0" tIns="0" rIns="0" bIns="0" rtlCol="0"/>
            <a:lstStyle/>
            <a:p>
              <a:endParaRPr/>
            </a:p>
          </p:txBody>
        </p:sp>
        <p:pic>
          <p:nvPicPr>
            <p:cNvPr id="46" name="object 46"/>
            <p:cNvPicPr/>
            <p:nvPr/>
          </p:nvPicPr>
          <p:blipFill>
            <a:blip r:embed="rId11" cstate="print"/>
            <a:stretch>
              <a:fillRect/>
            </a:stretch>
          </p:blipFill>
          <p:spPr>
            <a:xfrm>
              <a:off x="2402083" y="10573480"/>
              <a:ext cx="270027" cy="223134"/>
            </a:xfrm>
            <a:prstGeom prst="rect">
              <a:avLst/>
            </a:prstGeom>
          </p:spPr>
        </p:pic>
        <p:pic>
          <p:nvPicPr>
            <p:cNvPr id="47" name="object 47"/>
            <p:cNvPicPr/>
            <p:nvPr/>
          </p:nvPicPr>
          <p:blipFill>
            <a:blip r:embed="rId12" cstate="print"/>
            <a:stretch>
              <a:fillRect/>
            </a:stretch>
          </p:blipFill>
          <p:spPr>
            <a:xfrm>
              <a:off x="2691961" y="10573477"/>
              <a:ext cx="149880" cy="165031"/>
            </a:xfrm>
            <a:prstGeom prst="rect">
              <a:avLst/>
            </a:prstGeom>
          </p:spPr>
        </p:pic>
        <p:pic>
          <p:nvPicPr>
            <p:cNvPr id="48" name="object 48"/>
            <p:cNvPicPr/>
            <p:nvPr/>
          </p:nvPicPr>
          <p:blipFill>
            <a:blip r:embed="rId13" cstate="print"/>
            <a:stretch>
              <a:fillRect/>
            </a:stretch>
          </p:blipFill>
          <p:spPr>
            <a:xfrm>
              <a:off x="2869901" y="10573480"/>
              <a:ext cx="148341" cy="161303"/>
            </a:xfrm>
            <a:prstGeom prst="rect">
              <a:avLst/>
            </a:prstGeom>
          </p:spPr>
        </p:pic>
        <p:sp>
          <p:nvSpPr>
            <p:cNvPr id="49" name="object 49"/>
            <p:cNvSpPr/>
            <p:nvPr/>
          </p:nvSpPr>
          <p:spPr>
            <a:xfrm>
              <a:off x="745792" y="10605976"/>
              <a:ext cx="189865" cy="128270"/>
            </a:xfrm>
            <a:custGeom>
              <a:avLst/>
              <a:gdLst/>
              <a:ahLst/>
              <a:cxnLst/>
              <a:rect l="l" t="t" r="r" b="b"/>
              <a:pathLst>
                <a:path w="189865" h="128270">
                  <a:moveTo>
                    <a:pt x="150435" y="0"/>
                  </a:moveTo>
                  <a:lnTo>
                    <a:pt x="0" y="95274"/>
                  </a:lnTo>
                  <a:lnTo>
                    <a:pt x="87568" y="127933"/>
                  </a:lnTo>
                  <a:lnTo>
                    <a:pt x="159115" y="127933"/>
                  </a:lnTo>
                  <a:lnTo>
                    <a:pt x="189795" y="24899"/>
                  </a:lnTo>
                  <a:lnTo>
                    <a:pt x="150435" y="0"/>
                  </a:lnTo>
                  <a:close/>
                </a:path>
              </a:pathLst>
            </a:custGeom>
            <a:solidFill>
              <a:srgbClr val="880B3D"/>
            </a:solidFill>
          </p:spPr>
          <p:txBody>
            <a:bodyPr wrap="square" lIns="0" tIns="0" rIns="0" bIns="0" rtlCol="0"/>
            <a:lstStyle/>
            <a:p>
              <a:endParaRPr/>
            </a:p>
          </p:txBody>
        </p:sp>
        <p:sp>
          <p:nvSpPr>
            <p:cNvPr id="50" name="object 50"/>
            <p:cNvSpPr/>
            <p:nvPr/>
          </p:nvSpPr>
          <p:spPr>
            <a:xfrm>
              <a:off x="896226" y="10569484"/>
              <a:ext cx="57785" cy="61594"/>
            </a:xfrm>
            <a:custGeom>
              <a:avLst/>
              <a:gdLst/>
              <a:ahLst/>
              <a:cxnLst/>
              <a:rect l="l" t="t" r="r" b="b"/>
              <a:pathLst>
                <a:path w="57784" h="61595">
                  <a:moveTo>
                    <a:pt x="57684" y="0"/>
                  </a:moveTo>
                  <a:lnTo>
                    <a:pt x="0" y="36491"/>
                  </a:lnTo>
                  <a:lnTo>
                    <a:pt x="39360" y="61390"/>
                  </a:lnTo>
                  <a:lnTo>
                    <a:pt x="57684" y="0"/>
                  </a:lnTo>
                  <a:close/>
                </a:path>
              </a:pathLst>
            </a:custGeom>
            <a:solidFill>
              <a:srgbClr val="CC0935"/>
            </a:solidFill>
          </p:spPr>
          <p:txBody>
            <a:bodyPr wrap="square" lIns="0" tIns="0" rIns="0" bIns="0" rtlCol="0"/>
            <a:lstStyle/>
            <a:p>
              <a:endParaRPr/>
            </a:p>
          </p:txBody>
        </p:sp>
        <p:sp>
          <p:nvSpPr>
            <p:cNvPr id="51" name="object 51"/>
            <p:cNvSpPr/>
            <p:nvPr/>
          </p:nvSpPr>
          <p:spPr>
            <a:xfrm>
              <a:off x="1113368" y="10445468"/>
              <a:ext cx="90805" cy="94615"/>
            </a:xfrm>
            <a:custGeom>
              <a:avLst/>
              <a:gdLst/>
              <a:ahLst/>
              <a:cxnLst/>
              <a:rect l="l" t="t" r="r" b="b"/>
              <a:pathLst>
                <a:path w="90805" h="94615">
                  <a:moveTo>
                    <a:pt x="36313" y="0"/>
                  </a:moveTo>
                  <a:lnTo>
                    <a:pt x="0" y="22994"/>
                  </a:lnTo>
                  <a:lnTo>
                    <a:pt x="90196" y="94112"/>
                  </a:lnTo>
                  <a:lnTo>
                    <a:pt x="36313" y="0"/>
                  </a:lnTo>
                  <a:close/>
                </a:path>
              </a:pathLst>
            </a:custGeom>
            <a:solidFill>
              <a:srgbClr val="A41023"/>
            </a:solidFill>
          </p:spPr>
          <p:txBody>
            <a:bodyPr wrap="square" lIns="0" tIns="0" rIns="0" bIns="0" rtlCol="0"/>
            <a:lstStyle/>
            <a:p>
              <a:endParaRPr/>
            </a:p>
          </p:txBody>
        </p:sp>
        <p:sp>
          <p:nvSpPr>
            <p:cNvPr id="52" name="object 52"/>
            <p:cNvSpPr/>
            <p:nvPr/>
          </p:nvSpPr>
          <p:spPr>
            <a:xfrm>
              <a:off x="684450" y="10489397"/>
              <a:ext cx="212090" cy="212090"/>
            </a:xfrm>
            <a:custGeom>
              <a:avLst/>
              <a:gdLst/>
              <a:ahLst/>
              <a:cxnLst/>
              <a:rect l="l" t="t" r="r" b="b"/>
              <a:pathLst>
                <a:path w="212090" h="212090">
                  <a:moveTo>
                    <a:pt x="27590" y="0"/>
                  </a:moveTo>
                  <a:lnTo>
                    <a:pt x="0" y="188968"/>
                  </a:lnTo>
                  <a:lnTo>
                    <a:pt x="61338" y="211857"/>
                  </a:lnTo>
                  <a:lnTo>
                    <a:pt x="211773" y="116582"/>
                  </a:lnTo>
                  <a:lnTo>
                    <a:pt x="27590" y="0"/>
                  </a:lnTo>
                  <a:close/>
                </a:path>
              </a:pathLst>
            </a:custGeom>
            <a:solidFill>
              <a:srgbClr val="B90845"/>
            </a:solidFill>
          </p:spPr>
          <p:txBody>
            <a:bodyPr wrap="square" lIns="0" tIns="0" rIns="0" bIns="0" rtlCol="0"/>
            <a:lstStyle/>
            <a:p>
              <a:endParaRPr/>
            </a:p>
          </p:txBody>
        </p:sp>
        <p:sp>
          <p:nvSpPr>
            <p:cNvPr id="53" name="object 53"/>
            <p:cNvSpPr/>
            <p:nvPr/>
          </p:nvSpPr>
          <p:spPr>
            <a:xfrm>
              <a:off x="859352" y="10061167"/>
              <a:ext cx="121920" cy="123189"/>
            </a:xfrm>
            <a:custGeom>
              <a:avLst/>
              <a:gdLst/>
              <a:ahLst/>
              <a:cxnLst/>
              <a:rect l="l" t="t" r="r" b="b"/>
              <a:pathLst>
                <a:path w="121919" h="123190">
                  <a:moveTo>
                    <a:pt x="70301" y="0"/>
                  </a:moveTo>
                  <a:lnTo>
                    <a:pt x="0" y="122781"/>
                  </a:lnTo>
                  <a:lnTo>
                    <a:pt x="121336" y="89138"/>
                  </a:lnTo>
                  <a:lnTo>
                    <a:pt x="70301" y="0"/>
                  </a:lnTo>
                  <a:close/>
                </a:path>
              </a:pathLst>
            </a:custGeom>
            <a:solidFill>
              <a:srgbClr val="EE7203"/>
            </a:solidFill>
          </p:spPr>
          <p:txBody>
            <a:bodyPr wrap="square" lIns="0" tIns="0" rIns="0" bIns="0" rtlCol="0"/>
            <a:lstStyle/>
            <a:p>
              <a:endParaRPr/>
            </a:p>
          </p:txBody>
        </p:sp>
        <p:sp>
          <p:nvSpPr>
            <p:cNvPr id="54" name="object 54"/>
            <p:cNvSpPr/>
            <p:nvPr/>
          </p:nvSpPr>
          <p:spPr>
            <a:xfrm>
              <a:off x="1170973" y="10614784"/>
              <a:ext cx="144145" cy="119380"/>
            </a:xfrm>
            <a:custGeom>
              <a:avLst/>
              <a:gdLst/>
              <a:ahLst/>
              <a:cxnLst/>
              <a:rect l="l" t="t" r="r" b="b"/>
              <a:pathLst>
                <a:path w="144144" h="119379">
                  <a:moveTo>
                    <a:pt x="75641" y="0"/>
                  </a:moveTo>
                  <a:lnTo>
                    <a:pt x="0" y="119127"/>
                  </a:lnTo>
                  <a:lnTo>
                    <a:pt x="143859" y="119127"/>
                  </a:lnTo>
                  <a:lnTo>
                    <a:pt x="75641" y="0"/>
                  </a:lnTo>
                  <a:close/>
                </a:path>
              </a:pathLst>
            </a:custGeom>
            <a:solidFill>
              <a:srgbClr val="8F0A26"/>
            </a:solidFill>
          </p:spPr>
          <p:txBody>
            <a:bodyPr wrap="square" lIns="0" tIns="0" rIns="0" bIns="0" rtlCol="0"/>
            <a:lstStyle/>
            <a:p>
              <a:endParaRPr/>
            </a:p>
          </p:txBody>
        </p:sp>
        <p:sp>
          <p:nvSpPr>
            <p:cNvPr id="55" name="object 55"/>
            <p:cNvSpPr/>
            <p:nvPr/>
          </p:nvSpPr>
          <p:spPr>
            <a:xfrm>
              <a:off x="935591" y="10468465"/>
              <a:ext cx="311150" cy="266065"/>
            </a:xfrm>
            <a:custGeom>
              <a:avLst/>
              <a:gdLst/>
              <a:ahLst/>
              <a:cxnLst/>
              <a:rect l="l" t="t" r="r" b="b"/>
              <a:pathLst>
                <a:path w="311150" h="266065">
                  <a:moveTo>
                    <a:pt x="177774" y="0"/>
                  </a:moveTo>
                  <a:lnTo>
                    <a:pt x="18313" y="101012"/>
                  </a:lnTo>
                  <a:lnTo>
                    <a:pt x="0" y="162413"/>
                  </a:lnTo>
                  <a:lnTo>
                    <a:pt x="162738" y="265447"/>
                  </a:lnTo>
                  <a:lnTo>
                    <a:pt x="235385" y="265447"/>
                  </a:lnTo>
                  <a:lnTo>
                    <a:pt x="311016" y="146320"/>
                  </a:lnTo>
                  <a:lnTo>
                    <a:pt x="267970" y="71118"/>
                  </a:lnTo>
                  <a:lnTo>
                    <a:pt x="177774" y="0"/>
                  </a:lnTo>
                  <a:close/>
                </a:path>
              </a:pathLst>
            </a:custGeom>
            <a:solidFill>
              <a:srgbClr val="AE1122"/>
            </a:solidFill>
          </p:spPr>
          <p:txBody>
            <a:bodyPr wrap="square" lIns="0" tIns="0" rIns="0" bIns="0" rtlCol="0"/>
            <a:lstStyle/>
            <a:p>
              <a:endParaRPr/>
            </a:p>
          </p:txBody>
        </p:sp>
        <p:sp>
          <p:nvSpPr>
            <p:cNvPr id="56" name="object 56"/>
            <p:cNvSpPr/>
            <p:nvPr/>
          </p:nvSpPr>
          <p:spPr>
            <a:xfrm>
              <a:off x="904907" y="10630878"/>
              <a:ext cx="193675" cy="103505"/>
            </a:xfrm>
            <a:custGeom>
              <a:avLst/>
              <a:gdLst/>
              <a:ahLst/>
              <a:cxnLst/>
              <a:rect l="l" t="t" r="r" b="b"/>
              <a:pathLst>
                <a:path w="193675" h="103504">
                  <a:moveTo>
                    <a:pt x="30679" y="0"/>
                  </a:moveTo>
                  <a:lnTo>
                    <a:pt x="0" y="103033"/>
                  </a:lnTo>
                  <a:lnTo>
                    <a:pt x="193428" y="103033"/>
                  </a:lnTo>
                  <a:lnTo>
                    <a:pt x="30679" y="0"/>
                  </a:lnTo>
                  <a:close/>
                </a:path>
              </a:pathLst>
            </a:custGeom>
            <a:solidFill>
              <a:srgbClr val="CC0935"/>
            </a:solidFill>
          </p:spPr>
          <p:txBody>
            <a:bodyPr wrap="square" lIns="0" tIns="0" rIns="0" bIns="0" rtlCol="0"/>
            <a:lstStyle/>
            <a:p>
              <a:endParaRPr/>
            </a:p>
          </p:txBody>
        </p:sp>
        <p:sp>
          <p:nvSpPr>
            <p:cNvPr id="57" name="object 57"/>
            <p:cNvSpPr/>
            <p:nvPr/>
          </p:nvSpPr>
          <p:spPr>
            <a:xfrm>
              <a:off x="953911" y="10385830"/>
              <a:ext cx="160020" cy="184150"/>
            </a:xfrm>
            <a:custGeom>
              <a:avLst/>
              <a:gdLst/>
              <a:ahLst/>
              <a:cxnLst/>
              <a:rect l="l" t="t" r="r" b="b"/>
              <a:pathLst>
                <a:path w="160019" h="184150">
                  <a:moveTo>
                    <a:pt x="54678" y="0"/>
                  </a:moveTo>
                  <a:lnTo>
                    <a:pt x="0" y="183648"/>
                  </a:lnTo>
                  <a:lnTo>
                    <a:pt x="159461" y="82636"/>
                  </a:lnTo>
                  <a:lnTo>
                    <a:pt x="54678" y="0"/>
                  </a:lnTo>
                  <a:close/>
                </a:path>
              </a:pathLst>
            </a:custGeom>
            <a:solidFill>
              <a:srgbClr val="D70926"/>
            </a:solidFill>
          </p:spPr>
          <p:txBody>
            <a:bodyPr wrap="square" lIns="0" tIns="0" rIns="0" bIns="0" rtlCol="0"/>
            <a:lstStyle/>
            <a:p>
              <a:endParaRPr/>
            </a:p>
          </p:txBody>
        </p:sp>
        <p:sp>
          <p:nvSpPr>
            <p:cNvPr id="58" name="object 58"/>
            <p:cNvSpPr/>
            <p:nvPr/>
          </p:nvSpPr>
          <p:spPr>
            <a:xfrm>
              <a:off x="691797" y="10424811"/>
              <a:ext cx="29845" cy="64769"/>
            </a:xfrm>
            <a:custGeom>
              <a:avLst/>
              <a:gdLst/>
              <a:ahLst/>
              <a:cxnLst/>
              <a:rect l="l" t="t" r="r" b="b"/>
              <a:pathLst>
                <a:path w="29845" h="64770">
                  <a:moveTo>
                    <a:pt x="29653" y="0"/>
                  </a:moveTo>
                  <a:lnTo>
                    <a:pt x="0" y="51757"/>
                  </a:lnTo>
                  <a:lnTo>
                    <a:pt x="20240" y="64584"/>
                  </a:lnTo>
                  <a:lnTo>
                    <a:pt x="29653" y="0"/>
                  </a:lnTo>
                  <a:close/>
                </a:path>
              </a:pathLst>
            </a:custGeom>
            <a:solidFill>
              <a:srgbClr val="E73B2B"/>
            </a:solidFill>
          </p:spPr>
          <p:txBody>
            <a:bodyPr wrap="square" lIns="0" tIns="0" rIns="0" bIns="0" rtlCol="0"/>
            <a:lstStyle/>
            <a:p>
              <a:endParaRPr/>
            </a:p>
          </p:txBody>
        </p:sp>
        <p:sp>
          <p:nvSpPr>
            <p:cNvPr id="59" name="object 59"/>
            <p:cNvSpPr/>
            <p:nvPr/>
          </p:nvSpPr>
          <p:spPr>
            <a:xfrm>
              <a:off x="676335" y="10678365"/>
              <a:ext cx="69850" cy="55880"/>
            </a:xfrm>
            <a:custGeom>
              <a:avLst/>
              <a:gdLst/>
              <a:ahLst/>
              <a:cxnLst/>
              <a:rect l="l" t="t" r="r" b="b"/>
              <a:pathLst>
                <a:path w="69850" h="55879">
                  <a:moveTo>
                    <a:pt x="8114" y="0"/>
                  </a:moveTo>
                  <a:lnTo>
                    <a:pt x="0" y="55548"/>
                  </a:lnTo>
                  <a:lnTo>
                    <a:pt x="17905" y="55548"/>
                  </a:lnTo>
                  <a:lnTo>
                    <a:pt x="69453" y="22889"/>
                  </a:lnTo>
                  <a:lnTo>
                    <a:pt x="8114" y="0"/>
                  </a:lnTo>
                  <a:close/>
                </a:path>
              </a:pathLst>
            </a:custGeom>
            <a:solidFill>
              <a:srgbClr val="E50051"/>
            </a:solidFill>
          </p:spPr>
          <p:txBody>
            <a:bodyPr wrap="square" lIns="0" tIns="0" rIns="0" bIns="0" rtlCol="0"/>
            <a:lstStyle/>
            <a:p>
              <a:endParaRPr/>
            </a:p>
          </p:txBody>
        </p:sp>
        <p:sp>
          <p:nvSpPr>
            <p:cNvPr id="60" name="object 60"/>
            <p:cNvSpPr/>
            <p:nvPr/>
          </p:nvSpPr>
          <p:spPr>
            <a:xfrm>
              <a:off x="955075" y="10329370"/>
              <a:ext cx="70485" cy="56515"/>
            </a:xfrm>
            <a:custGeom>
              <a:avLst/>
              <a:gdLst/>
              <a:ahLst/>
              <a:cxnLst/>
              <a:rect l="l" t="t" r="r" b="b"/>
              <a:pathLst>
                <a:path w="70484" h="56515">
                  <a:moveTo>
                    <a:pt x="70353" y="0"/>
                  </a:moveTo>
                  <a:lnTo>
                    <a:pt x="0" y="14250"/>
                  </a:lnTo>
                  <a:lnTo>
                    <a:pt x="53506" y="56459"/>
                  </a:lnTo>
                  <a:lnTo>
                    <a:pt x="70353" y="0"/>
                  </a:lnTo>
                  <a:close/>
                </a:path>
              </a:pathLst>
            </a:custGeom>
            <a:solidFill>
              <a:srgbClr val="D70926"/>
            </a:solidFill>
          </p:spPr>
          <p:txBody>
            <a:bodyPr wrap="square" lIns="0" tIns="0" rIns="0" bIns="0" rtlCol="0"/>
            <a:lstStyle/>
            <a:p>
              <a:endParaRPr/>
            </a:p>
          </p:txBody>
        </p:sp>
        <p:sp>
          <p:nvSpPr>
            <p:cNvPr id="61" name="object 61"/>
            <p:cNvSpPr/>
            <p:nvPr/>
          </p:nvSpPr>
          <p:spPr>
            <a:xfrm>
              <a:off x="694235" y="10701253"/>
              <a:ext cx="139700" cy="33020"/>
            </a:xfrm>
            <a:custGeom>
              <a:avLst/>
              <a:gdLst/>
              <a:ahLst/>
              <a:cxnLst/>
              <a:rect l="l" t="t" r="r" b="b"/>
              <a:pathLst>
                <a:path w="139700" h="33020">
                  <a:moveTo>
                    <a:pt x="51558" y="0"/>
                  </a:moveTo>
                  <a:lnTo>
                    <a:pt x="0" y="32658"/>
                  </a:lnTo>
                  <a:lnTo>
                    <a:pt x="139126" y="32658"/>
                  </a:lnTo>
                  <a:lnTo>
                    <a:pt x="51558" y="0"/>
                  </a:lnTo>
                  <a:close/>
                </a:path>
              </a:pathLst>
            </a:custGeom>
            <a:solidFill>
              <a:srgbClr val="6F1231"/>
            </a:solidFill>
          </p:spPr>
          <p:txBody>
            <a:bodyPr wrap="square" lIns="0" tIns="0" rIns="0" bIns="0" rtlCol="0"/>
            <a:lstStyle/>
            <a:p>
              <a:endParaRPr/>
            </a:p>
          </p:txBody>
        </p:sp>
        <p:sp>
          <p:nvSpPr>
            <p:cNvPr id="62" name="object 62"/>
            <p:cNvSpPr/>
            <p:nvPr/>
          </p:nvSpPr>
          <p:spPr>
            <a:xfrm>
              <a:off x="544490" y="10645114"/>
              <a:ext cx="140335" cy="88900"/>
            </a:xfrm>
            <a:custGeom>
              <a:avLst/>
              <a:gdLst/>
              <a:ahLst/>
              <a:cxnLst/>
              <a:rect l="l" t="t" r="r" b="b"/>
              <a:pathLst>
                <a:path w="140334" h="88900">
                  <a:moveTo>
                    <a:pt x="50836" y="0"/>
                  </a:moveTo>
                  <a:lnTo>
                    <a:pt x="0" y="88803"/>
                  </a:lnTo>
                  <a:lnTo>
                    <a:pt x="131849" y="88803"/>
                  </a:lnTo>
                  <a:lnTo>
                    <a:pt x="139964" y="33255"/>
                  </a:lnTo>
                  <a:lnTo>
                    <a:pt x="50836" y="0"/>
                  </a:lnTo>
                  <a:close/>
                </a:path>
              </a:pathLst>
            </a:custGeom>
            <a:solidFill>
              <a:srgbClr val="E94884"/>
            </a:solidFill>
          </p:spPr>
          <p:txBody>
            <a:bodyPr wrap="square" lIns="0" tIns="0" rIns="0" bIns="0" rtlCol="0"/>
            <a:lstStyle/>
            <a:p>
              <a:endParaRPr/>
            </a:p>
          </p:txBody>
        </p:sp>
        <p:sp>
          <p:nvSpPr>
            <p:cNvPr id="63" name="object 63"/>
            <p:cNvSpPr/>
            <p:nvPr/>
          </p:nvSpPr>
          <p:spPr>
            <a:xfrm>
              <a:off x="595323" y="10476575"/>
              <a:ext cx="116839" cy="201930"/>
            </a:xfrm>
            <a:custGeom>
              <a:avLst/>
              <a:gdLst/>
              <a:ahLst/>
              <a:cxnLst/>
              <a:rect l="l" t="t" r="r" b="b"/>
              <a:pathLst>
                <a:path w="116840" h="201929">
                  <a:moveTo>
                    <a:pt x="96478" y="0"/>
                  </a:moveTo>
                  <a:lnTo>
                    <a:pt x="0" y="168539"/>
                  </a:lnTo>
                  <a:lnTo>
                    <a:pt x="89128" y="201784"/>
                  </a:lnTo>
                  <a:lnTo>
                    <a:pt x="116718" y="12816"/>
                  </a:lnTo>
                  <a:lnTo>
                    <a:pt x="96478" y="0"/>
                  </a:lnTo>
                  <a:close/>
                </a:path>
              </a:pathLst>
            </a:custGeom>
            <a:solidFill>
              <a:srgbClr val="E50051"/>
            </a:solidFill>
          </p:spPr>
          <p:txBody>
            <a:bodyPr wrap="square" lIns="0" tIns="0" rIns="0" bIns="0" rtlCol="0"/>
            <a:lstStyle/>
            <a:p>
              <a:endParaRPr/>
            </a:p>
          </p:txBody>
        </p:sp>
        <p:sp>
          <p:nvSpPr>
            <p:cNvPr id="64" name="object 64"/>
            <p:cNvSpPr/>
            <p:nvPr/>
          </p:nvSpPr>
          <p:spPr>
            <a:xfrm>
              <a:off x="712042" y="10343616"/>
              <a:ext cx="296545" cy="262890"/>
            </a:xfrm>
            <a:custGeom>
              <a:avLst/>
              <a:gdLst/>
              <a:ahLst/>
              <a:cxnLst/>
              <a:rect l="l" t="t" r="r" b="b"/>
              <a:pathLst>
                <a:path w="296544" h="262890">
                  <a:moveTo>
                    <a:pt x="243039" y="0"/>
                  </a:moveTo>
                  <a:lnTo>
                    <a:pt x="31297" y="42982"/>
                  </a:lnTo>
                  <a:lnTo>
                    <a:pt x="9402" y="81191"/>
                  </a:lnTo>
                  <a:lnTo>
                    <a:pt x="0" y="145775"/>
                  </a:lnTo>
                  <a:lnTo>
                    <a:pt x="184182" y="262358"/>
                  </a:lnTo>
                  <a:lnTo>
                    <a:pt x="241866" y="225867"/>
                  </a:lnTo>
                  <a:lnTo>
                    <a:pt x="296545" y="42208"/>
                  </a:lnTo>
                  <a:lnTo>
                    <a:pt x="243039" y="0"/>
                  </a:lnTo>
                  <a:close/>
                </a:path>
              </a:pathLst>
            </a:custGeom>
            <a:solidFill>
              <a:srgbClr val="E62A32"/>
            </a:solidFill>
          </p:spPr>
          <p:txBody>
            <a:bodyPr wrap="square" lIns="0" tIns="0" rIns="0" bIns="0" rtlCol="0"/>
            <a:lstStyle/>
            <a:p>
              <a:endParaRPr/>
            </a:p>
          </p:txBody>
        </p:sp>
        <p:pic>
          <p:nvPicPr>
            <p:cNvPr id="65" name="object 65"/>
            <p:cNvPicPr/>
            <p:nvPr/>
          </p:nvPicPr>
          <p:blipFill>
            <a:blip r:embed="rId14" cstate="print"/>
            <a:stretch>
              <a:fillRect/>
            </a:stretch>
          </p:blipFill>
          <p:spPr>
            <a:xfrm>
              <a:off x="743344" y="10150314"/>
              <a:ext cx="406335" cy="318149"/>
            </a:xfrm>
            <a:prstGeom prst="rect">
              <a:avLst/>
            </a:prstGeom>
          </p:spPr>
        </p:pic>
        <p:sp>
          <p:nvSpPr>
            <p:cNvPr id="66" name="object 66"/>
            <p:cNvSpPr/>
            <p:nvPr/>
          </p:nvSpPr>
          <p:spPr>
            <a:xfrm>
              <a:off x="0" y="9355882"/>
              <a:ext cx="20104100" cy="1953260"/>
            </a:xfrm>
            <a:custGeom>
              <a:avLst/>
              <a:gdLst/>
              <a:ahLst/>
              <a:cxnLst/>
              <a:rect l="l" t="t" r="r" b="b"/>
              <a:pathLst>
                <a:path w="20104100" h="1953259">
                  <a:moveTo>
                    <a:pt x="0" y="0"/>
                  </a:moveTo>
                  <a:lnTo>
                    <a:pt x="0" y="1952673"/>
                  </a:lnTo>
                  <a:lnTo>
                    <a:pt x="20104099" y="1952673"/>
                  </a:lnTo>
                  <a:lnTo>
                    <a:pt x="20104099" y="1084008"/>
                  </a:lnTo>
                  <a:lnTo>
                    <a:pt x="0" y="0"/>
                  </a:lnTo>
                  <a:close/>
                </a:path>
              </a:pathLst>
            </a:custGeom>
            <a:solidFill>
              <a:srgbClr val="FFFFFF"/>
            </a:solidFill>
          </p:spPr>
          <p:txBody>
            <a:bodyPr wrap="square" lIns="0" tIns="0" rIns="0" bIns="0" rtlCol="0"/>
            <a:lstStyle/>
            <a:p>
              <a:endParaRPr/>
            </a:p>
          </p:txBody>
        </p:sp>
        <p:pic>
          <p:nvPicPr>
            <p:cNvPr id="67" name="object 67"/>
            <p:cNvPicPr/>
            <p:nvPr/>
          </p:nvPicPr>
          <p:blipFill>
            <a:blip r:embed="rId4" cstate="print"/>
            <a:stretch>
              <a:fillRect/>
            </a:stretch>
          </p:blipFill>
          <p:spPr>
            <a:xfrm>
              <a:off x="1505250" y="10227988"/>
              <a:ext cx="154225" cy="219427"/>
            </a:xfrm>
            <a:prstGeom prst="rect">
              <a:avLst/>
            </a:prstGeom>
          </p:spPr>
        </p:pic>
        <p:pic>
          <p:nvPicPr>
            <p:cNvPr id="68" name="object 68"/>
            <p:cNvPicPr/>
            <p:nvPr/>
          </p:nvPicPr>
          <p:blipFill>
            <a:blip r:embed="rId5" cstate="print"/>
            <a:stretch>
              <a:fillRect/>
            </a:stretch>
          </p:blipFill>
          <p:spPr>
            <a:xfrm>
              <a:off x="1682349" y="10227998"/>
              <a:ext cx="493150" cy="223125"/>
            </a:xfrm>
            <a:prstGeom prst="rect">
              <a:avLst/>
            </a:prstGeom>
          </p:spPr>
        </p:pic>
        <p:pic>
          <p:nvPicPr>
            <p:cNvPr id="69" name="object 69"/>
            <p:cNvPicPr/>
            <p:nvPr/>
          </p:nvPicPr>
          <p:blipFill>
            <a:blip r:embed="rId6" cstate="print"/>
            <a:stretch>
              <a:fillRect/>
            </a:stretch>
          </p:blipFill>
          <p:spPr>
            <a:xfrm>
              <a:off x="2212080" y="10286101"/>
              <a:ext cx="148330" cy="161314"/>
            </a:xfrm>
            <a:prstGeom prst="rect">
              <a:avLst/>
            </a:prstGeom>
          </p:spPr>
        </p:pic>
        <p:pic>
          <p:nvPicPr>
            <p:cNvPr id="70" name="object 70"/>
            <p:cNvPicPr/>
            <p:nvPr/>
          </p:nvPicPr>
          <p:blipFill>
            <a:blip r:embed="rId7" cstate="print"/>
            <a:stretch>
              <a:fillRect/>
            </a:stretch>
          </p:blipFill>
          <p:spPr>
            <a:xfrm>
              <a:off x="2386686" y="10286103"/>
              <a:ext cx="148676" cy="165021"/>
            </a:xfrm>
            <a:prstGeom prst="rect">
              <a:avLst/>
            </a:prstGeom>
          </p:spPr>
        </p:pic>
        <p:sp>
          <p:nvSpPr>
            <p:cNvPr id="71" name="object 71"/>
            <p:cNvSpPr/>
            <p:nvPr/>
          </p:nvSpPr>
          <p:spPr>
            <a:xfrm>
              <a:off x="2558160" y="10227998"/>
              <a:ext cx="39370" cy="219710"/>
            </a:xfrm>
            <a:custGeom>
              <a:avLst/>
              <a:gdLst/>
              <a:ahLst/>
              <a:cxnLst/>
              <a:rect l="l" t="t" r="r" b="b"/>
              <a:pathLst>
                <a:path w="39369" h="219709">
                  <a:moveTo>
                    <a:pt x="34606" y="61809"/>
                  </a:moveTo>
                  <a:lnTo>
                    <a:pt x="4314" y="61809"/>
                  </a:lnTo>
                  <a:lnTo>
                    <a:pt x="0" y="66448"/>
                  </a:lnTo>
                  <a:lnTo>
                    <a:pt x="0" y="215082"/>
                  </a:lnTo>
                  <a:lnTo>
                    <a:pt x="4314" y="219417"/>
                  </a:lnTo>
                  <a:lnTo>
                    <a:pt x="34606" y="219417"/>
                  </a:lnTo>
                  <a:lnTo>
                    <a:pt x="38930" y="215082"/>
                  </a:lnTo>
                  <a:lnTo>
                    <a:pt x="38930" y="66448"/>
                  </a:lnTo>
                  <a:lnTo>
                    <a:pt x="34606" y="61809"/>
                  </a:lnTo>
                  <a:close/>
                </a:path>
                <a:path w="39369" h="219709">
                  <a:moveTo>
                    <a:pt x="34606" y="0"/>
                  </a:moveTo>
                  <a:lnTo>
                    <a:pt x="4314" y="0"/>
                  </a:lnTo>
                  <a:lnTo>
                    <a:pt x="0" y="4628"/>
                  </a:lnTo>
                  <a:lnTo>
                    <a:pt x="0" y="30585"/>
                  </a:lnTo>
                  <a:lnTo>
                    <a:pt x="4314" y="34909"/>
                  </a:lnTo>
                  <a:lnTo>
                    <a:pt x="34606" y="34909"/>
                  </a:lnTo>
                  <a:lnTo>
                    <a:pt x="39234" y="30585"/>
                  </a:lnTo>
                  <a:lnTo>
                    <a:pt x="39234" y="4628"/>
                  </a:lnTo>
                  <a:lnTo>
                    <a:pt x="34606" y="0"/>
                  </a:lnTo>
                  <a:close/>
                </a:path>
              </a:pathLst>
            </a:custGeom>
            <a:solidFill>
              <a:srgbClr val="4F1C27"/>
            </a:solidFill>
          </p:spPr>
          <p:txBody>
            <a:bodyPr wrap="square" lIns="0" tIns="0" rIns="0" bIns="0" rtlCol="0"/>
            <a:lstStyle/>
            <a:p>
              <a:endParaRPr/>
            </a:p>
          </p:txBody>
        </p:sp>
        <p:pic>
          <p:nvPicPr>
            <p:cNvPr id="72" name="object 72"/>
            <p:cNvPicPr/>
            <p:nvPr/>
          </p:nvPicPr>
          <p:blipFill>
            <a:blip r:embed="rId8" cstate="print"/>
            <a:stretch>
              <a:fillRect/>
            </a:stretch>
          </p:blipFill>
          <p:spPr>
            <a:xfrm>
              <a:off x="2624987" y="10286103"/>
              <a:ext cx="149880" cy="165021"/>
            </a:xfrm>
            <a:prstGeom prst="rect">
              <a:avLst/>
            </a:prstGeom>
          </p:spPr>
        </p:pic>
        <p:pic>
          <p:nvPicPr>
            <p:cNvPr id="73" name="object 73"/>
            <p:cNvPicPr/>
            <p:nvPr/>
          </p:nvPicPr>
          <p:blipFill>
            <a:blip r:embed="rId9" cstate="print"/>
            <a:stretch>
              <a:fillRect/>
            </a:stretch>
          </p:blipFill>
          <p:spPr>
            <a:xfrm>
              <a:off x="1481785" y="10515363"/>
              <a:ext cx="192214" cy="219417"/>
            </a:xfrm>
            <a:prstGeom prst="rect">
              <a:avLst/>
            </a:prstGeom>
          </p:spPr>
        </p:pic>
        <p:pic>
          <p:nvPicPr>
            <p:cNvPr id="74" name="object 74"/>
            <p:cNvPicPr/>
            <p:nvPr/>
          </p:nvPicPr>
          <p:blipFill>
            <a:blip r:embed="rId10" cstate="print"/>
            <a:stretch>
              <a:fillRect/>
            </a:stretch>
          </p:blipFill>
          <p:spPr>
            <a:xfrm>
              <a:off x="1695208" y="10573480"/>
              <a:ext cx="148288" cy="161303"/>
            </a:xfrm>
            <a:prstGeom prst="rect">
              <a:avLst/>
            </a:prstGeom>
          </p:spPr>
        </p:pic>
        <p:sp>
          <p:nvSpPr>
            <p:cNvPr id="75" name="object 75"/>
            <p:cNvSpPr/>
            <p:nvPr/>
          </p:nvSpPr>
          <p:spPr>
            <a:xfrm>
              <a:off x="1862963" y="10534224"/>
              <a:ext cx="511175" cy="204470"/>
            </a:xfrm>
            <a:custGeom>
              <a:avLst/>
              <a:gdLst/>
              <a:ahLst/>
              <a:cxnLst/>
              <a:rect l="l" t="t" r="r" b="b"/>
              <a:pathLst>
                <a:path w="511175" h="204470">
                  <a:moveTo>
                    <a:pt x="98577" y="170891"/>
                  </a:moveTo>
                  <a:lnTo>
                    <a:pt x="95186" y="167817"/>
                  </a:lnTo>
                  <a:lnTo>
                    <a:pt x="85636" y="166878"/>
                  </a:lnTo>
                  <a:lnTo>
                    <a:pt x="77101" y="165074"/>
                  </a:lnTo>
                  <a:lnTo>
                    <a:pt x="68884" y="160553"/>
                  </a:lnTo>
                  <a:lnTo>
                    <a:pt x="62712" y="151853"/>
                  </a:lnTo>
                  <a:lnTo>
                    <a:pt x="60274" y="137528"/>
                  </a:lnTo>
                  <a:lnTo>
                    <a:pt x="60274" y="76327"/>
                  </a:lnTo>
                  <a:lnTo>
                    <a:pt x="91465" y="76327"/>
                  </a:lnTo>
                  <a:lnTo>
                    <a:pt x="96113" y="72021"/>
                  </a:lnTo>
                  <a:lnTo>
                    <a:pt x="96113" y="49758"/>
                  </a:lnTo>
                  <a:lnTo>
                    <a:pt x="91465" y="45123"/>
                  </a:lnTo>
                  <a:lnTo>
                    <a:pt x="60274" y="45123"/>
                  </a:lnTo>
                  <a:lnTo>
                    <a:pt x="60274" y="4635"/>
                  </a:lnTo>
                  <a:lnTo>
                    <a:pt x="55626" y="0"/>
                  </a:lnTo>
                  <a:lnTo>
                    <a:pt x="26581" y="0"/>
                  </a:lnTo>
                  <a:lnTo>
                    <a:pt x="21920" y="4635"/>
                  </a:lnTo>
                  <a:lnTo>
                    <a:pt x="21920" y="45123"/>
                  </a:lnTo>
                  <a:lnTo>
                    <a:pt x="4330" y="45123"/>
                  </a:lnTo>
                  <a:lnTo>
                    <a:pt x="0" y="49758"/>
                  </a:lnTo>
                  <a:lnTo>
                    <a:pt x="0" y="72021"/>
                  </a:lnTo>
                  <a:lnTo>
                    <a:pt x="4330" y="76327"/>
                  </a:lnTo>
                  <a:lnTo>
                    <a:pt x="21005" y="76327"/>
                  </a:lnTo>
                  <a:lnTo>
                    <a:pt x="21005" y="144322"/>
                  </a:lnTo>
                  <a:lnTo>
                    <a:pt x="26657" y="171348"/>
                  </a:lnTo>
                  <a:lnTo>
                    <a:pt x="41211" y="189217"/>
                  </a:lnTo>
                  <a:lnTo>
                    <a:pt x="61036" y="199072"/>
                  </a:lnTo>
                  <a:lnTo>
                    <a:pt x="82499" y="202107"/>
                  </a:lnTo>
                  <a:lnTo>
                    <a:pt x="93332" y="202107"/>
                  </a:lnTo>
                  <a:lnTo>
                    <a:pt x="98577" y="198399"/>
                  </a:lnTo>
                  <a:lnTo>
                    <a:pt x="98577" y="170891"/>
                  </a:lnTo>
                  <a:close/>
                </a:path>
                <a:path w="511175" h="204470">
                  <a:moveTo>
                    <a:pt x="351853" y="48831"/>
                  </a:moveTo>
                  <a:lnTo>
                    <a:pt x="347853" y="42964"/>
                  </a:lnTo>
                  <a:lnTo>
                    <a:pt x="316623" y="42964"/>
                  </a:lnTo>
                  <a:lnTo>
                    <a:pt x="312013" y="46672"/>
                  </a:lnTo>
                  <a:lnTo>
                    <a:pt x="310134" y="54381"/>
                  </a:lnTo>
                  <a:lnTo>
                    <a:pt x="285102" y="146494"/>
                  </a:lnTo>
                  <a:lnTo>
                    <a:pt x="282943" y="154825"/>
                  </a:lnTo>
                  <a:lnTo>
                    <a:pt x="281698" y="163182"/>
                  </a:lnTo>
                  <a:lnTo>
                    <a:pt x="281076" y="163182"/>
                  </a:lnTo>
                  <a:lnTo>
                    <a:pt x="280162" y="154825"/>
                  </a:lnTo>
                  <a:lnTo>
                    <a:pt x="277698" y="146494"/>
                  </a:lnTo>
                  <a:lnTo>
                    <a:pt x="262610" y="93637"/>
                  </a:lnTo>
                  <a:lnTo>
                    <a:pt x="251409" y="54381"/>
                  </a:lnTo>
                  <a:lnTo>
                    <a:pt x="249555" y="46990"/>
                  </a:lnTo>
                  <a:lnTo>
                    <a:pt x="244906" y="43268"/>
                  </a:lnTo>
                  <a:lnTo>
                    <a:pt x="217728" y="43268"/>
                  </a:lnTo>
                  <a:lnTo>
                    <a:pt x="212788" y="46990"/>
                  </a:lnTo>
                  <a:lnTo>
                    <a:pt x="211239" y="54381"/>
                  </a:lnTo>
                  <a:lnTo>
                    <a:pt x="184645" y="146494"/>
                  </a:lnTo>
                  <a:lnTo>
                    <a:pt x="182511" y="154825"/>
                  </a:lnTo>
                  <a:lnTo>
                    <a:pt x="181254" y="163182"/>
                  </a:lnTo>
                  <a:lnTo>
                    <a:pt x="180657" y="163182"/>
                  </a:lnTo>
                  <a:lnTo>
                    <a:pt x="179400" y="154825"/>
                  </a:lnTo>
                  <a:lnTo>
                    <a:pt x="177546" y="146494"/>
                  </a:lnTo>
                  <a:lnTo>
                    <a:pt x="152196" y="54381"/>
                  </a:lnTo>
                  <a:lnTo>
                    <a:pt x="150723" y="46990"/>
                  </a:lnTo>
                  <a:lnTo>
                    <a:pt x="150660" y="46672"/>
                  </a:lnTo>
                  <a:lnTo>
                    <a:pt x="146011" y="42964"/>
                  </a:lnTo>
                  <a:lnTo>
                    <a:pt x="114490" y="42964"/>
                  </a:lnTo>
                  <a:lnTo>
                    <a:pt x="110185" y="48831"/>
                  </a:lnTo>
                  <a:lnTo>
                    <a:pt x="112649" y="57480"/>
                  </a:lnTo>
                  <a:lnTo>
                    <a:pt x="153314" y="189445"/>
                  </a:lnTo>
                  <a:lnTo>
                    <a:pt x="155524" y="196850"/>
                  </a:lnTo>
                  <a:lnTo>
                    <a:pt x="155613" y="197154"/>
                  </a:lnTo>
                  <a:lnTo>
                    <a:pt x="160248" y="200571"/>
                  </a:lnTo>
                  <a:lnTo>
                    <a:pt x="196710" y="200571"/>
                  </a:lnTo>
                  <a:lnTo>
                    <a:pt x="201345" y="196850"/>
                  </a:lnTo>
                  <a:lnTo>
                    <a:pt x="203123" y="189788"/>
                  </a:lnTo>
                  <a:lnTo>
                    <a:pt x="203200" y="189445"/>
                  </a:lnTo>
                  <a:lnTo>
                    <a:pt x="211137" y="163182"/>
                  </a:lnTo>
                  <a:lnTo>
                    <a:pt x="226999" y="110629"/>
                  </a:lnTo>
                  <a:lnTo>
                    <a:pt x="229489" y="102298"/>
                  </a:lnTo>
                  <a:lnTo>
                    <a:pt x="231025" y="93637"/>
                  </a:lnTo>
                  <a:lnTo>
                    <a:pt x="231635" y="93637"/>
                  </a:lnTo>
                  <a:lnTo>
                    <a:pt x="232892" y="102298"/>
                  </a:lnTo>
                  <a:lnTo>
                    <a:pt x="235318" y="110629"/>
                  </a:lnTo>
                  <a:lnTo>
                    <a:pt x="259143" y="189445"/>
                  </a:lnTo>
                  <a:lnTo>
                    <a:pt x="260997" y="196850"/>
                  </a:lnTo>
                  <a:lnTo>
                    <a:pt x="265938" y="200571"/>
                  </a:lnTo>
                  <a:lnTo>
                    <a:pt x="301802" y="200571"/>
                  </a:lnTo>
                  <a:lnTo>
                    <a:pt x="306743" y="197154"/>
                  </a:lnTo>
                  <a:lnTo>
                    <a:pt x="308902" y="189788"/>
                  </a:lnTo>
                  <a:lnTo>
                    <a:pt x="317042" y="163182"/>
                  </a:lnTo>
                  <a:lnTo>
                    <a:pt x="349364" y="57480"/>
                  </a:lnTo>
                  <a:lnTo>
                    <a:pt x="351853" y="48831"/>
                  </a:lnTo>
                  <a:close/>
                </a:path>
                <a:path w="511175" h="204470">
                  <a:moveTo>
                    <a:pt x="511035" y="114350"/>
                  </a:moveTo>
                  <a:lnTo>
                    <a:pt x="497662" y="68922"/>
                  </a:lnTo>
                  <a:lnTo>
                    <a:pt x="472135" y="45707"/>
                  </a:lnTo>
                  <a:lnTo>
                    <a:pt x="472135" y="103822"/>
                  </a:lnTo>
                  <a:lnTo>
                    <a:pt x="402272" y="103822"/>
                  </a:lnTo>
                  <a:lnTo>
                    <a:pt x="406933" y="89509"/>
                  </a:lnTo>
                  <a:lnTo>
                    <a:pt x="415124" y="78498"/>
                  </a:lnTo>
                  <a:lnTo>
                    <a:pt x="426389" y="71424"/>
                  </a:lnTo>
                  <a:lnTo>
                    <a:pt x="440296" y="68922"/>
                  </a:lnTo>
                  <a:lnTo>
                    <a:pt x="452742" y="71285"/>
                  </a:lnTo>
                  <a:lnTo>
                    <a:pt x="462699" y="78143"/>
                  </a:lnTo>
                  <a:lnTo>
                    <a:pt x="469404" y="89115"/>
                  </a:lnTo>
                  <a:lnTo>
                    <a:pt x="472135" y="103822"/>
                  </a:lnTo>
                  <a:lnTo>
                    <a:pt x="472135" y="45707"/>
                  </a:lnTo>
                  <a:lnTo>
                    <a:pt x="471017" y="44907"/>
                  </a:lnTo>
                  <a:lnTo>
                    <a:pt x="441210" y="39255"/>
                  </a:lnTo>
                  <a:lnTo>
                    <a:pt x="408762" y="45326"/>
                  </a:lnTo>
                  <a:lnTo>
                    <a:pt x="383451" y="62318"/>
                  </a:lnTo>
                  <a:lnTo>
                    <a:pt x="367017" y="88392"/>
                  </a:lnTo>
                  <a:lnTo>
                    <a:pt x="361264" y="121158"/>
                  </a:lnTo>
                  <a:lnTo>
                    <a:pt x="361162" y="121754"/>
                  </a:lnTo>
                  <a:lnTo>
                    <a:pt x="367042" y="153555"/>
                  </a:lnTo>
                  <a:lnTo>
                    <a:pt x="383921" y="179832"/>
                  </a:lnTo>
                  <a:lnTo>
                    <a:pt x="410578" y="197700"/>
                  </a:lnTo>
                  <a:lnTo>
                    <a:pt x="445858" y="204292"/>
                  </a:lnTo>
                  <a:lnTo>
                    <a:pt x="463207" y="202742"/>
                  </a:lnTo>
                  <a:lnTo>
                    <a:pt x="499313" y="188531"/>
                  </a:lnTo>
                  <a:lnTo>
                    <a:pt x="507339" y="178320"/>
                  </a:lnTo>
                  <a:lnTo>
                    <a:pt x="503631" y="171208"/>
                  </a:lnTo>
                  <a:lnTo>
                    <a:pt x="503440" y="170903"/>
                  </a:lnTo>
                  <a:lnTo>
                    <a:pt x="499922" y="165036"/>
                  </a:lnTo>
                  <a:lnTo>
                    <a:pt x="495909" y="157949"/>
                  </a:lnTo>
                  <a:lnTo>
                    <a:pt x="490347" y="156997"/>
                  </a:lnTo>
                  <a:lnTo>
                    <a:pt x="482638" y="160705"/>
                  </a:lnTo>
                  <a:lnTo>
                    <a:pt x="476224" y="164249"/>
                  </a:lnTo>
                  <a:lnTo>
                    <a:pt x="468287" y="167538"/>
                  </a:lnTo>
                  <a:lnTo>
                    <a:pt x="459016" y="169951"/>
                  </a:lnTo>
                  <a:lnTo>
                    <a:pt x="448627" y="170903"/>
                  </a:lnTo>
                  <a:lnTo>
                    <a:pt x="431546" y="168135"/>
                  </a:lnTo>
                  <a:lnTo>
                    <a:pt x="416979" y="159931"/>
                  </a:lnTo>
                  <a:lnTo>
                    <a:pt x="406425" y="146392"/>
                  </a:lnTo>
                  <a:lnTo>
                    <a:pt x="401320" y="127647"/>
                  </a:lnTo>
                  <a:lnTo>
                    <a:pt x="505206" y="127647"/>
                  </a:lnTo>
                  <a:lnTo>
                    <a:pt x="511035" y="121158"/>
                  </a:lnTo>
                  <a:lnTo>
                    <a:pt x="511035" y="114350"/>
                  </a:lnTo>
                  <a:close/>
                </a:path>
              </a:pathLst>
            </a:custGeom>
            <a:solidFill>
              <a:srgbClr val="4F1C27"/>
            </a:solidFill>
          </p:spPr>
          <p:txBody>
            <a:bodyPr wrap="square" lIns="0" tIns="0" rIns="0" bIns="0" rtlCol="0"/>
            <a:lstStyle/>
            <a:p>
              <a:endParaRPr/>
            </a:p>
          </p:txBody>
        </p:sp>
        <p:pic>
          <p:nvPicPr>
            <p:cNvPr id="76" name="object 76"/>
            <p:cNvPicPr/>
            <p:nvPr/>
          </p:nvPicPr>
          <p:blipFill>
            <a:blip r:embed="rId11" cstate="print"/>
            <a:stretch>
              <a:fillRect/>
            </a:stretch>
          </p:blipFill>
          <p:spPr>
            <a:xfrm>
              <a:off x="2402083" y="10573480"/>
              <a:ext cx="270027" cy="223134"/>
            </a:xfrm>
            <a:prstGeom prst="rect">
              <a:avLst/>
            </a:prstGeom>
          </p:spPr>
        </p:pic>
        <p:pic>
          <p:nvPicPr>
            <p:cNvPr id="77" name="object 77"/>
            <p:cNvPicPr/>
            <p:nvPr/>
          </p:nvPicPr>
          <p:blipFill>
            <a:blip r:embed="rId12" cstate="print"/>
            <a:stretch>
              <a:fillRect/>
            </a:stretch>
          </p:blipFill>
          <p:spPr>
            <a:xfrm>
              <a:off x="2691961" y="10573477"/>
              <a:ext cx="149880" cy="165031"/>
            </a:xfrm>
            <a:prstGeom prst="rect">
              <a:avLst/>
            </a:prstGeom>
          </p:spPr>
        </p:pic>
        <p:pic>
          <p:nvPicPr>
            <p:cNvPr id="78" name="object 78"/>
            <p:cNvPicPr/>
            <p:nvPr/>
          </p:nvPicPr>
          <p:blipFill>
            <a:blip r:embed="rId13" cstate="print"/>
            <a:stretch>
              <a:fillRect/>
            </a:stretch>
          </p:blipFill>
          <p:spPr>
            <a:xfrm>
              <a:off x="2869901" y="10573480"/>
              <a:ext cx="148341" cy="161303"/>
            </a:xfrm>
            <a:prstGeom prst="rect">
              <a:avLst/>
            </a:prstGeom>
          </p:spPr>
        </p:pic>
        <p:sp>
          <p:nvSpPr>
            <p:cNvPr id="79" name="object 79"/>
            <p:cNvSpPr/>
            <p:nvPr/>
          </p:nvSpPr>
          <p:spPr>
            <a:xfrm>
              <a:off x="745792" y="10605976"/>
              <a:ext cx="189865" cy="128270"/>
            </a:xfrm>
            <a:custGeom>
              <a:avLst/>
              <a:gdLst/>
              <a:ahLst/>
              <a:cxnLst/>
              <a:rect l="l" t="t" r="r" b="b"/>
              <a:pathLst>
                <a:path w="189865" h="128270">
                  <a:moveTo>
                    <a:pt x="150435" y="0"/>
                  </a:moveTo>
                  <a:lnTo>
                    <a:pt x="0" y="95274"/>
                  </a:lnTo>
                  <a:lnTo>
                    <a:pt x="87568" y="127933"/>
                  </a:lnTo>
                  <a:lnTo>
                    <a:pt x="159115" y="127933"/>
                  </a:lnTo>
                  <a:lnTo>
                    <a:pt x="189795" y="24899"/>
                  </a:lnTo>
                  <a:lnTo>
                    <a:pt x="150435" y="0"/>
                  </a:lnTo>
                  <a:close/>
                </a:path>
              </a:pathLst>
            </a:custGeom>
            <a:solidFill>
              <a:srgbClr val="880B3D"/>
            </a:solidFill>
          </p:spPr>
          <p:txBody>
            <a:bodyPr wrap="square" lIns="0" tIns="0" rIns="0" bIns="0" rtlCol="0"/>
            <a:lstStyle/>
            <a:p>
              <a:endParaRPr/>
            </a:p>
          </p:txBody>
        </p:sp>
        <p:sp>
          <p:nvSpPr>
            <p:cNvPr id="80" name="object 80"/>
            <p:cNvSpPr/>
            <p:nvPr/>
          </p:nvSpPr>
          <p:spPr>
            <a:xfrm>
              <a:off x="896226" y="10569484"/>
              <a:ext cx="57785" cy="61594"/>
            </a:xfrm>
            <a:custGeom>
              <a:avLst/>
              <a:gdLst/>
              <a:ahLst/>
              <a:cxnLst/>
              <a:rect l="l" t="t" r="r" b="b"/>
              <a:pathLst>
                <a:path w="57784" h="61595">
                  <a:moveTo>
                    <a:pt x="57684" y="0"/>
                  </a:moveTo>
                  <a:lnTo>
                    <a:pt x="0" y="36491"/>
                  </a:lnTo>
                  <a:lnTo>
                    <a:pt x="39360" y="61390"/>
                  </a:lnTo>
                  <a:lnTo>
                    <a:pt x="57684" y="0"/>
                  </a:lnTo>
                  <a:close/>
                </a:path>
              </a:pathLst>
            </a:custGeom>
            <a:solidFill>
              <a:srgbClr val="CC0935"/>
            </a:solidFill>
          </p:spPr>
          <p:txBody>
            <a:bodyPr wrap="square" lIns="0" tIns="0" rIns="0" bIns="0" rtlCol="0"/>
            <a:lstStyle/>
            <a:p>
              <a:endParaRPr/>
            </a:p>
          </p:txBody>
        </p:sp>
        <p:sp>
          <p:nvSpPr>
            <p:cNvPr id="81" name="object 81"/>
            <p:cNvSpPr/>
            <p:nvPr/>
          </p:nvSpPr>
          <p:spPr>
            <a:xfrm>
              <a:off x="1113368" y="10445468"/>
              <a:ext cx="90805" cy="94615"/>
            </a:xfrm>
            <a:custGeom>
              <a:avLst/>
              <a:gdLst/>
              <a:ahLst/>
              <a:cxnLst/>
              <a:rect l="l" t="t" r="r" b="b"/>
              <a:pathLst>
                <a:path w="90805" h="94615">
                  <a:moveTo>
                    <a:pt x="36313" y="0"/>
                  </a:moveTo>
                  <a:lnTo>
                    <a:pt x="0" y="22994"/>
                  </a:lnTo>
                  <a:lnTo>
                    <a:pt x="90196" y="94112"/>
                  </a:lnTo>
                  <a:lnTo>
                    <a:pt x="36313" y="0"/>
                  </a:lnTo>
                  <a:close/>
                </a:path>
              </a:pathLst>
            </a:custGeom>
            <a:solidFill>
              <a:srgbClr val="A41023"/>
            </a:solidFill>
          </p:spPr>
          <p:txBody>
            <a:bodyPr wrap="square" lIns="0" tIns="0" rIns="0" bIns="0" rtlCol="0"/>
            <a:lstStyle/>
            <a:p>
              <a:endParaRPr/>
            </a:p>
          </p:txBody>
        </p:sp>
        <p:sp>
          <p:nvSpPr>
            <p:cNvPr id="82" name="object 82"/>
            <p:cNvSpPr/>
            <p:nvPr/>
          </p:nvSpPr>
          <p:spPr>
            <a:xfrm>
              <a:off x="684450" y="10489397"/>
              <a:ext cx="212090" cy="212090"/>
            </a:xfrm>
            <a:custGeom>
              <a:avLst/>
              <a:gdLst/>
              <a:ahLst/>
              <a:cxnLst/>
              <a:rect l="l" t="t" r="r" b="b"/>
              <a:pathLst>
                <a:path w="212090" h="212090">
                  <a:moveTo>
                    <a:pt x="27590" y="0"/>
                  </a:moveTo>
                  <a:lnTo>
                    <a:pt x="0" y="188968"/>
                  </a:lnTo>
                  <a:lnTo>
                    <a:pt x="61338" y="211857"/>
                  </a:lnTo>
                  <a:lnTo>
                    <a:pt x="211773" y="116582"/>
                  </a:lnTo>
                  <a:lnTo>
                    <a:pt x="27590" y="0"/>
                  </a:lnTo>
                  <a:close/>
                </a:path>
              </a:pathLst>
            </a:custGeom>
            <a:solidFill>
              <a:srgbClr val="B90845"/>
            </a:solidFill>
          </p:spPr>
          <p:txBody>
            <a:bodyPr wrap="square" lIns="0" tIns="0" rIns="0" bIns="0" rtlCol="0"/>
            <a:lstStyle/>
            <a:p>
              <a:endParaRPr/>
            </a:p>
          </p:txBody>
        </p:sp>
        <p:sp>
          <p:nvSpPr>
            <p:cNvPr id="83" name="object 83"/>
            <p:cNvSpPr/>
            <p:nvPr/>
          </p:nvSpPr>
          <p:spPr>
            <a:xfrm>
              <a:off x="859352" y="10061167"/>
              <a:ext cx="121920" cy="123189"/>
            </a:xfrm>
            <a:custGeom>
              <a:avLst/>
              <a:gdLst/>
              <a:ahLst/>
              <a:cxnLst/>
              <a:rect l="l" t="t" r="r" b="b"/>
              <a:pathLst>
                <a:path w="121919" h="123190">
                  <a:moveTo>
                    <a:pt x="70301" y="0"/>
                  </a:moveTo>
                  <a:lnTo>
                    <a:pt x="0" y="122781"/>
                  </a:lnTo>
                  <a:lnTo>
                    <a:pt x="121336" y="89138"/>
                  </a:lnTo>
                  <a:lnTo>
                    <a:pt x="70301" y="0"/>
                  </a:lnTo>
                  <a:close/>
                </a:path>
              </a:pathLst>
            </a:custGeom>
            <a:solidFill>
              <a:srgbClr val="EE7203"/>
            </a:solidFill>
          </p:spPr>
          <p:txBody>
            <a:bodyPr wrap="square" lIns="0" tIns="0" rIns="0" bIns="0" rtlCol="0"/>
            <a:lstStyle/>
            <a:p>
              <a:endParaRPr/>
            </a:p>
          </p:txBody>
        </p:sp>
        <p:sp>
          <p:nvSpPr>
            <p:cNvPr id="84" name="object 84"/>
            <p:cNvSpPr/>
            <p:nvPr/>
          </p:nvSpPr>
          <p:spPr>
            <a:xfrm>
              <a:off x="1170973" y="10614784"/>
              <a:ext cx="144145" cy="119380"/>
            </a:xfrm>
            <a:custGeom>
              <a:avLst/>
              <a:gdLst/>
              <a:ahLst/>
              <a:cxnLst/>
              <a:rect l="l" t="t" r="r" b="b"/>
              <a:pathLst>
                <a:path w="144144" h="119379">
                  <a:moveTo>
                    <a:pt x="75641" y="0"/>
                  </a:moveTo>
                  <a:lnTo>
                    <a:pt x="0" y="119127"/>
                  </a:lnTo>
                  <a:lnTo>
                    <a:pt x="143859" y="119127"/>
                  </a:lnTo>
                  <a:lnTo>
                    <a:pt x="75641" y="0"/>
                  </a:lnTo>
                  <a:close/>
                </a:path>
              </a:pathLst>
            </a:custGeom>
            <a:solidFill>
              <a:srgbClr val="8F0A26"/>
            </a:solidFill>
          </p:spPr>
          <p:txBody>
            <a:bodyPr wrap="square" lIns="0" tIns="0" rIns="0" bIns="0" rtlCol="0"/>
            <a:lstStyle/>
            <a:p>
              <a:endParaRPr/>
            </a:p>
          </p:txBody>
        </p:sp>
        <p:sp>
          <p:nvSpPr>
            <p:cNvPr id="85" name="object 85"/>
            <p:cNvSpPr/>
            <p:nvPr/>
          </p:nvSpPr>
          <p:spPr>
            <a:xfrm>
              <a:off x="935591" y="10468465"/>
              <a:ext cx="311150" cy="266065"/>
            </a:xfrm>
            <a:custGeom>
              <a:avLst/>
              <a:gdLst/>
              <a:ahLst/>
              <a:cxnLst/>
              <a:rect l="l" t="t" r="r" b="b"/>
              <a:pathLst>
                <a:path w="311150" h="266065">
                  <a:moveTo>
                    <a:pt x="177774" y="0"/>
                  </a:moveTo>
                  <a:lnTo>
                    <a:pt x="18313" y="101012"/>
                  </a:lnTo>
                  <a:lnTo>
                    <a:pt x="0" y="162413"/>
                  </a:lnTo>
                  <a:lnTo>
                    <a:pt x="162738" y="265447"/>
                  </a:lnTo>
                  <a:lnTo>
                    <a:pt x="235385" y="265447"/>
                  </a:lnTo>
                  <a:lnTo>
                    <a:pt x="311016" y="146320"/>
                  </a:lnTo>
                  <a:lnTo>
                    <a:pt x="267970" y="71118"/>
                  </a:lnTo>
                  <a:lnTo>
                    <a:pt x="177774" y="0"/>
                  </a:lnTo>
                  <a:close/>
                </a:path>
              </a:pathLst>
            </a:custGeom>
            <a:solidFill>
              <a:srgbClr val="AE1122"/>
            </a:solidFill>
          </p:spPr>
          <p:txBody>
            <a:bodyPr wrap="square" lIns="0" tIns="0" rIns="0" bIns="0" rtlCol="0"/>
            <a:lstStyle/>
            <a:p>
              <a:endParaRPr/>
            </a:p>
          </p:txBody>
        </p:sp>
        <p:sp>
          <p:nvSpPr>
            <p:cNvPr id="86" name="object 86"/>
            <p:cNvSpPr/>
            <p:nvPr/>
          </p:nvSpPr>
          <p:spPr>
            <a:xfrm>
              <a:off x="904907" y="10630878"/>
              <a:ext cx="193675" cy="103505"/>
            </a:xfrm>
            <a:custGeom>
              <a:avLst/>
              <a:gdLst/>
              <a:ahLst/>
              <a:cxnLst/>
              <a:rect l="l" t="t" r="r" b="b"/>
              <a:pathLst>
                <a:path w="193675" h="103504">
                  <a:moveTo>
                    <a:pt x="30679" y="0"/>
                  </a:moveTo>
                  <a:lnTo>
                    <a:pt x="0" y="103033"/>
                  </a:lnTo>
                  <a:lnTo>
                    <a:pt x="193428" y="103033"/>
                  </a:lnTo>
                  <a:lnTo>
                    <a:pt x="30679" y="0"/>
                  </a:lnTo>
                  <a:close/>
                </a:path>
              </a:pathLst>
            </a:custGeom>
            <a:solidFill>
              <a:srgbClr val="CC0935"/>
            </a:solidFill>
          </p:spPr>
          <p:txBody>
            <a:bodyPr wrap="square" lIns="0" tIns="0" rIns="0" bIns="0" rtlCol="0"/>
            <a:lstStyle/>
            <a:p>
              <a:endParaRPr/>
            </a:p>
          </p:txBody>
        </p:sp>
        <p:sp>
          <p:nvSpPr>
            <p:cNvPr id="87" name="object 87"/>
            <p:cNvSpPr/>
            <p:nvPr/>
          </p:nvSpPr>
          <p:spPr>
            <a:xfrm>
              <a:off x="953911" y="10385830"/>
              <a:ext cx="160020" cy="184150"/>
            </a:xfrm>
            <a:custGeom>
              <a:avLst/>
              <a:gdLst/>
              <a:ahLst/>
              <a:cxnLst/>
              <a:rect l="l" t="t" r="r" b="b"/>
              <a:pathLst>
                <a:path w="160019" h="184150">
                  <a:moveTo>
                    <a:pt x="54678" y="0"/>
                  </a:moveTo>
                  <a:lnTo>
                    <a:pt x="0" y="183648"/>
                  </a:lnTo>
                  <a:lnTo>
                    <a:pt x="159461" y="82636"/>
                  </a:lnTo>
                  <a:lnTo>
                    <a:pt x="54678" y="0"/>
                  </a:lnTo>
                  <a:close/>
                </a:path>
              </a:pathLst>
            </a:custGeom>
            <a:solidFill>
              <a:srgbClr val="D70926"/>
            </a:solidFill>
          </p:spPr>
          <p:txBody>
            <a:bodyPr wrap="square" lIns="0" tIns="0" rIns="0" bIns="0" rtlCol="0"/>
            <a:lstStyle/>
            <a:p>
              <a:endParaRPr/>
            </a:p>
          </p:txBody>
        </p:sp>
        <p:sp>
          <p:nvSpPr>
            <p:cNvPr id="88" name="object 88"/>
            <p:cNvSpPr/>
            <p:nvPr/>
          </p:nvSpPr>
          <p:spPr>
            <a:xfrm>
              <a:off x="691797" y="10424811"/>
              <a:ext cx="29845" cy="64769"/>
            </a:xfrm>
            <a:custGeom>
              <a:avLst/>
              <a:gdLst/>
              <a:ahLst/>
              <a:cxnLst/>
              <a:rect l="l" t="t" r="r" b="b"/>
              <a:pathLst>
                <a:path w="29845" h="64770">
                  <a:moveTo>
                    <a:pt x="29653" y="0"/>
                  </a:moveTo>
                  <a:lnTo>
                    <a:pt x="0" y="51757"/>
                  </a:lnTo>
                  <a:lnTo>
                    <a:pt x="20240" y="64584"/>
                  </a:lnTo>
                  <a:lnTo>
                    <a:pt x="29653" y="0"/>
                  </a:lnTo>
                  <a:close/>
                </a:path>
              </a:pathLst>
            </a:custGeom>
            <a:solidFill>
              <a:srgbClr val="E73B2B"/>
            </a:solidFill>
          </p:spPr>
          <p:txBody>
            <a:bodyPr wrap="square" lIns="0" tIns="0" rIns="0" bIns="0" rtlCol="0"/>
            <a:lstStyle/>
            <a:p>
              <a:endParaRPr/>
            </a:p>
          </p:txBody>
        </p:sp>
        <p:sp>
          <p:nvSpPr>
            <p:cNvPr id="89" name="object 89"/>
            <p:cNvSpPr/>
            <p:nvPr/>
          </p:nvSpPr>
          <p:spPr>
            <a:xfrm>
              <a:off x="676335" y="10678365"/>
              <a:ext cx="69850" cy="55880"/>
            </a:xfrm>
            <a:custGeom>
              <a:avLst/>
              <a:gdLst/>
              <a:ahLst/>
              <a:cxnLst/>
              <a:rect l="l" t="t" r="r" b="b"/>
              <a:pathLst>
                <a:path w="69850" h="55879">
                  <a:moveTo>
                    <a:pt x="8114" y="0"/>
                  </a:moveTo>
                  <a:lnTo>
                    <a:pt x="0" y="55548"/>
                  </a:lnTo>
                  <a:lnTo>
                    <a:pt x="17905" y="55548"/>
                  </a:lnTo>
                  <a:lnTo>
                    <a:pt x="69453" y="22889"/>
                  </a:lnTo>
                  <a:lnTo>
                    <a:pt x="8114" y="0"/>
                  </a:lnTo>
                  <a:close/>
                </a:path>
              </a:pathLst>
            </a:custGeom>
            <a:solidFill>
              <a:srgbClr val="E50051"/>
            </a:solidFill>
          </p:spPr>
          <p:txBody>
            <a:bodyPr wrap="square" lIns="0" tIns="0" rIns="0" bIns="0" rtlCol="0"/>
            <a:lstStyle/>
            <a:p>
              <a:endParaRPr/>
            </a:p>
          </p:txBody>
        </p:sp>
        <p:sp>
          <p:nvSpPr>
            <p:cNvPr id="90" name="object 90"/>
            <p:cNvSpPr/>
            <p:nvPr/>
          </p:nvSpPr>
          <p:spPr>
            <a:xfrm>
              <a:off x="955075" y="10329370"/>
              <a:ext cx="70485" cy="56515"/>
            </a:xfrm>
            <a:custGeom>
              <a:avLst/>
              <a:gdLst/>
              <a:ahLst/>
              <a:cxnLst/>
              <a:rect l="l" t="t" r="r" b="b"/>
              <a:pathLst>
                <a:path w="70484" h="56515">
                  <a:moveTo>
                    <a:pt x="70353" y="0"/>
                  </a:moveTo>
                  <a:lnTo>
                    <a:pt x="0" y="14250"/>
                  </a:lnTo>
                  <a:lnTo>
                    <a:pt x="53506" y="56459"/>
                  </a:lnTo>
                  <a:lnTo>
                    <a:pt x="70353" y="0"/>
                  </a:lnTo>
                  <a:close/>
                </a:path>
              </a:pathLst>
            </a:custGeom>
            <a:solidFill>
              <a:srgbClr val="D70926"/>
            </a:solidFill>
          </p:spPr>
          <p:txBody>
            <a:bodyPr wrap="square" lIns="0" tIns="0" rIns="0" bIns="0" rtlCol="0"/>
            <a:lstStyle/>
            <a:p>
              <a:endParaRPr/>
            </a:p>
          </p:txBody>
        </p:sp>
        <p:sp>
          <p:nvSpPr>
            <p:cNvPr id="91" name="object 91"/>
            <p:cNvSpPr/>
            <p:nvPr/>
          </p:nvSpPr>
          <p:spPr>
            <a:xfrm>
              <a:off x="694235" y="10701253"/>
              <a:ext cx="139700" cy="33020"/>
            </a:xfrm>
            <a:custGeom>
              <a:avLst/>
              <a:gdLst/>
              <a:ahLst/>
              <a:cxnLst/>
              <a:rect l="l" t="t" r="r" b="b"/>
              <a:pathLst>
                <a:path w="139700" h="33020">
                  <a:moveTo>
                    <a:pt x="51558" y="0"/>
                  </a:moveTo>
                  <a:lnTo>
                    <a:pt x="0" y="32658"/>
                  </a:lnTo>
                  <a:lnTo>
                    <a:pt x="139126" y="32658"/>
                  </a:lnTo>
                  <a:lnTo>
                    <a:pt x="51558" y="0"/>
                  </a:lnTo>
                  <a:close/>
                </a:path>
              </a:pathLst>
            </a:custGeom>
            <a:solidFill>
              <a:srgbClr val="6F1231"/>
            </a:solidFill>
          </p:spPr>
          <p:txBody>
            <a:bodyPr wrap="square" lIns="0" tIns="0" rIns="0" bIns="0" rtlCol="0"/>
            <a:lstStyle/>
            <a:p>
              <a:endParaRPr/>
            </a:p>
          </p:txBody>
        </p:sp>
        <p:sp>
          <p:nvSpPr>
            <p:cNvPr id="92" name="object 92"/>
            <p:cNvSpPr/>
            <p:nvPr/>
          </p:nvSpPr>
          <p:spPr>
            <a:xfrm>
              <a:off x="544490" y="10645114"/>
              <a:ext cx="140335" cy="88900"/>
            </a:xfrm>
            <a:custGeom>
              <a:avLst/>
              <a:gdLst/>
              <a:ahLst/>
              <a:cxnLst/>
              <a:rect l="l" t="t" r="r" b="b"/>
              <a:pathLst>
                <a:path w="140334" h="88900">
                  <a:moveTo>
                    <a:pt x="50836" y="0"/>
                  </a:moveTo>
                  <a:lnTo>
                    <a:pt x="0" y="88803"/>
                  </a:lnTo>
                  <a:lnTo>
                    <a:pt x="131849" y="88803"/>
                  </a:lnTo>
                  <a:lnTo>
                    <a:pt x="139964" y="33255"/>
                  </a:lnTo>
                  <a:lnTo>
                    <a:pt x="50836" y="0"/>
                  </a:lnTo>
                  <a:close/>
                </a:path>
              </a:pathLst>
            </a:custGeom>
            <a:solidFill>
              <a:srgbClr val="E94884"/>
            </a:solidFill>
          </p:spPr>
          <p:txBody>
            <a:bodyPr wrap="square" lIns="0" tIns="0" rIns="0" bIns="0" rtlCol="0"/>
            <a:lstStyle/>
            <a:p>
              <a:endParaRPr/>
            </a:p>
          </p:txBody>
        </p:sp>
        <p:sp>
          <p:nvSpPr>
            <p:cNvPr id="93" name="object 93"/>
            <p:cNvSpPr/>
            <p:nvPr/>
          </p:nvSpPr>
          <p:spPr>
            <a:xfrm>
              <a:off x="595323" y="10476575"/>
              <a:ext cx="116839" cy="201930"/>
            </a:xfrm>
            <a:custGeom>
              <a:avLst/>
              <a:gdLst/>
              <a:ahLst/>
              <a:cxnLst/>
              <a:rect l="l" t="t" r="r" b="b"/>
              <a:pathLst>
                <a:path w="116840" h="201929">
                  <a:moveTo>
                    <a:pt x="96478" y="0"/>
                  </a:moveTo>
                  <a:lnTo>
                    <a:pt x="0" y="168539"/>
                  </a:lnTo>
                  <a:lnTo>
                    <a:pt x="89128" y="201784"/>
                  </a:lnTo>
                  <a:lnTo>
                    <a:pt x="116718" y="12816"/>
                  </a:lnTo>
                  <a:lnTo>
                    <a:pt x="96478" y="0"/>
                  </a:lnTo>
                  <a:close/>
                </a:path>
              </a:pathLst>
            </a:custGeom>
            <a:solidFill>
              <a:srgbClr val="E50051"/>
            </a:solidFill>
          </p:spPr>
          <p:txBody>
            <a:bodyPr wrap="square" lIns="0" tIns="0" rIns="0" bIns="0" rtlCol="0"/>
            <a:lstStyle/>
            <a:p>
              <a:endParaRPr/>
            </a:p>
          </p:txBody>
        </p:sp>
        <p:sp>
          <p:nvSpPr>
            <p:cNvPr id="94" name="object 94"/>
            <p:cNvSpPr/>
            <p:nvPr/>
          </p:nvSpPr>
          <p:spPr>
            <a:xfrm>
              <a:off x="712042" y="10343616"/>
              <a:ext cx="296545" cy="262890"/>
            </a:xfrm>
            <a:custGeom>
              <a:avLst/>
              <a:gdLst/>
              <a:ahLst/>
              <a:cxnLst/>
              <a:rect l="l" t="t" r="r" b="b"/>
              <a:pathLst>
                <a:path w="296544" h="262890">
                  <a:moveTo>
                    <a:pt x="243039" y="0"/>
                  </a:moveTo>
                  <a:lnTo>
                    <a:pt x="31297" y="42982"/>
                  </a:lnTo>
                  <a:lnTo>
                    <a:pt x="9402" y="81191"/>
                  </a:lnTo>
                  <a:lnTo>
                    <a:pt x="0" y="145775"/>
                  </a:lnTo>
                  <a:lnTo>
                    <a:pt x="184182" y="262358"/>
                  </a:lnTo>
                  <a:lnTo>
                    <a:pt x="241866" y="225867"/>
                  </a:lnTo>
                  <a:lnTo>
                    <a:pt x="296545" y="42208"/>
                  </a:lnTo>
                  <a:lnTo>
                    <a:pt x="243039" y="0"/>
                  </a:lnTo>
                  <a:close/>
                </a:path>
              </a:pathLst>
            </a:custGeom>
            <a:solidFill>
              <a:srgbClr val="E62A32"/>
            </a:solidFill>
          </p:spPr>
          <p:txBody>
            <a:bodyPr wrap="square" lIns="0" tIns="0" rIns="0" bIns="0" rtlCol="0"/>
            <a:lstStyle/>
            <a:p>
              <a:endParaRPr/>
            </a:p>
          </p:txBody>
        </p:sp>
        <p:pic>
          <p:nvPicPr>
            <p:cNvPr id="95" name="object 95"/>
            <p:cNvPicPr/>
            <p:nvPr/>
          </p:nvPicPr>
          <p:blipFill>
            <a:blip r:embed="rId14" cstate="print"/>
            <a:stretch>
              <a:fillRect/>
            </a:stretch>
          </p:blipFill>
          <p:spPr>
            <a:xfrm>
              <a:off x="743344" y="10150314"/>
              <a:ext cx="406335" cy="318149"/>
            </a:xfrm>
            <a:prstGeom prst="rect">
              <a:avLst/>
            </a:prstGeom>
          </p:spPr>
        </p:pic>
      </p:grpSp>
      <p:sp>
        <p:nvSpPr>
          <p:cNvPr id="96" name="object 96"/>
          <p:cNvSpPr txBox="1">
            <a:spLocks noGrp="1"/>
          </p:cNvSpPr>
          <p:nvPr>
            <p:ph type="body" idx="1"/>
          </p:nvPr>
        </p:nvSpPr>
        <p:spPr>
          <a:xfrm>
            <a:off x="2512525" y="971023"/>
            <a:ext cx="9369864" cy="5475551"/>
          </a:xfrm>
          <a:prstGeom prst="rect">
            <a:avLst/>
          </a:prstGeom>
        </p:spPr>
        <p:txBody>
          <a:bodyPr vert="horz" wrap="square" lIns="0" tIns="7316" rIns="0" bIns="0" rtlCol="0" anchor="t">
            <a:spAutoFit/>
          </a:bodyPr>
          <a:lstStyle/>
          <a:p>
            <a:pPr marL="412115" marR="366395" indent="-404495">
              <a:spcBef>
                <a:spcPts val="57"/>
              </a:spcBef>
              <a:buAutoNum type="arabicPeriod"/>
              <a:tabLst>
                <a:tab pos="412404" algn="l"/>
              </a:tabLst>
            </a:pPr>
            <a:r>
              <a:rPr lang="en-US" sz="2400" b="0" err="1"/>
              <a:t>Zowel</a:t>
            </a:r>
            <a:r>
              <a:rPr lang="en-US" sz="2400" b="0"/>
              <a:t> in </a:t>
            </a:r>
            <a:r>
              <a:rPr lang="en-US" sz="2400" b="0" err="1"/>
              <a:t>verstedelijkte</a:t>
            </a:r>
            <a:r>
              <a:rPr lang="en-US" sz="2400" b="0"/>
              <a:t> omgeving </a:t>
            </a:r>
            <a:r>
              <a:rPr lang="en-US" sz="2400" b="0" err="1"/>
              <a:t>als</a:t>
            </a:r>
            <a:r>
              <a:rPr lang="en-US" sz="2400" b="0"/>
              <a:t> in de open </a:t>
            </a:r>
            <a:r>
              <a:rPr lang="en-US" sz="2400" b="0" err="1"/>
              <a:t>ruimte</a:t>
            </a:r>
            <a:r>
              <a:rPr lang="en-US" sz="2400" b="0"/>
              <a:t> </a:t>
            </a:r>
            <a:r>
              <a:rPr lang="en-US" sz="2400" b="0" err="1"/>
              <a:t>zijn</a:t>
            </a:r>
            <a:r>
              <a:rPr lang="en-US" sz="2400" b="0"/>
              <a:t> er </a:t>
            </a:r>
            <a:r>
              <a:rPr lang="en-US" sz="2400" b="0" err="1"/>
              <a:t>tal</a:t>
            </a:r>
            <a:r>
              <a:rPr lang="en-US" sz="2400" b="0"/>
              <a:t> van </a:t>
            </a:r>
            <a:r>
              <a:rPr lang="en-US" sz="2400" b="0" err="1"/>
              <a:t>kansen</a:t>
            </a:r>
            <a:r>
              <a:rPr lang="en-US" sz="2400" b="0"/>
              <a:t> om </a:t>
            </a:r>
            <a:r>
              <a:rPr lang="en-US" sz="2400" b="0" err="1"/>
              <a:t>aan</a:t>
            </a:r>
            <a:r>
              <a:rPr lang="en-US" sz="2400" b="0"/>
              <a:t> </a:t>
            </a:r>
            <a:r>
              <a:rPr lang="en-US" sz="2400" b="0" err="1"/>
              <a:t>natuur</a:t>
            </a:r>
            <a:r>
              <a:rPr lang="en-US" sz="2400" b="0"/>
              <a:t> </a:t>
            </a:r>
            <a:r>
              <a:rPr lang="en-US" sz="2400" b="0" err="1"/>
              <a:t>te</a:t>
            </a:r>
            <a:r>
              <a:rPr lang="en-US" sz="2400" b="0"/>
              <a:t> </a:t>
            </a:r>
            <a:r>
              <a:rPr lang="en-US" sz="2400" b="0" err="1"/>
              <a:t>werken</a:t>
            </a:r>
            <a:r>
              <a:rPr lang="en-US" sz="2400" b="0"/>
              <a:t>. Thema's </a:t>
            </a:r>
            <a:r>
              <a:rPr lang="en-US" sz="2400" b="0" err="1"/>
              <a:t>waar</a:t>
            </a:r>
            <a:r>
              <a:rPr lang="en-US" sz="2400" b="0"/>
              <a:t> </a:t>
            </a:r>
            <a:r>
              <a:rPr lang="en-US" sz="2400" b="0" err="1"/>
              <a:t>lokale</a:t>
            </a:r>
            <a:r>
              <a:rPr lang="en-US" sz="2400" b="0"/>
              <a:t> </a:t>
            </a:r>
            <a:r>
              <a:rPr lang="en-US" sz="2400" b="0" err="1"/>
              <a:t>besturen</a:t>
            </a:r>
            <a:r>
              <a:rPr lang="en-US" sz="2400" b="0"/>
              <a:t> het </a:t>
            </a:r>
            <a:r>
              <a:rPr lang="en-US" sz="2400" b="0" err="1"/>
              <a:t>verschil</a:t>
            </a:r>
            <a:r>
              <a:rPr lang="en-US" sz="2400" b="0"/>
              <a:t> </a:t>
            </a:r>
            <a:r>
              <a:rPr lang="en-US" sz="2400" b="0" err="1"/>
              <a:t>kunnen</a:t>
            </a:r>
            <a:r>
              <a:rPr lang="en-US" sz="2400" b="0"/>
              <a:t> </a:t>
            </a:r>
            <a:r>
              <a:rPr lang="en-US" sz="2400" b="0" err="1"/>
              <a:t>maken</a:t>
            </a:r>
            <a:r>
              <a:rPr lang="en-US" sz="2400" b="0"/>
              <a:t> </a:t>
            </a:r>
            <a:r>
              <a:rPr lang="en-US" sz="2400" b="0" err="1"/>
              <a:t>zijn</a:t>
            </a:r>
            <a:r>
              <a:rPr lang="en-US" sz="2400" b="0"/>
              <a:t> </a:t>
            </a:r>
            <a:r>
              <a:rPr lang="en-US" sz="2400" b="0" err="1"/>
              <a:t>ecologisch</a:t>
            </a:r>
            <a:r>
              <a:rPr lang="en-US" sz="2400" b="0"/>
              <a:t> </a:t>
            </a:r>
            <a:r>
              <a:rPr lang="en-US" sz="2400" b="0" err="1"/>
              <a:t>bermbeheer</a:t>
            </a:r>
            <a:r>
              <a:rPr lang="en-US" sz="2400" b="0"/>
              <a:t> en de </a:t>
            </a:r>
            <a:r>
              <a:rPr lang="en-US" sz="2400" b="0" err="1"/>
              <a:t>aanwezigheid</a:t>
            </a:r>
            <a:r>
              <a:rPr lang="en-US" sz="2400" b="0"/>
              <a:t> van </a:t>
            </a:r>
            <a:r>
              <a:rPr lang="en-US" sz="2400" b="0" err="1"/>
              <a:t>bomen</a:t>
            </a:r>
            <a:r>
              <a:rPr lang="en-US" sz="2400" b="0"/>
              <a:t> op het </a:t>
            </a:r>
            <a:r>
              <a:rPr lang="en-US" sz="2400" b="0" err="1"/>
              <a:t>publieke</a:t>
            </a:r>
            <a:r>
              <a:rPr lang="en-US" sz="2400" b="0"/>
              <a:t> </a:t>
            </a:r>
            <a:r>
              <a:rPr lang="en-US" sz="2400" b="0" err="1"/>
              <a:t>domein</a:t>
            </a:r>
            <a:r>
              <a:rPr lang="en-US" sz="2400" b="0"/>
              <a:t> (3-30-300 regel) </a:t>
            </a:r>
          </a:p>
          <a:p>
            <a:pPr marL="412115" marR="366395" indent="-404495">
              <a:spcBef>
                <a:spcPts val="57"/>
              </a:spcBef>
              <a:buAutoNum type="arabicPeriod"/>
              <a:tabLst>
                <a:tab pos="412404" algn="l"/>
              </a:tabLst>
            </a:pPr>
            <a:endParaRPr lang="en-US" sz="2400" b="0"/>
          </a:p>
          <a:p>
            <a:pPr marL="412115" marR="366395" indent="-404495">
              <a:spcBef>
                <a:spcPts val="56"/>
              </a:spcBef>
              <a:buAutoNum type="arabicPeriod"/>
              <a:tabLst>
                <a:tab pos="412404" algn="l"/>
              </a:tabLst>
            </a:pPr>
            <a:r>
              <a:rPr lang="en-US" sz="2400" b="0" err="1"/>
              <a:t>Provinciale</a:t>
            </a:r>
            <a:r>
              <a:rPr lang="en-US" sz="2400" b="0"/>
              <a:t> tools (Rapport </a:t>
            </a:r>
            <a:r>
              <a:rPr lang="en-US" sz="2400" b="0" err="1"/>
              <a:t>Natuur</a:t>
            </a:r>
            <a:r>
              <a:rPr lang="en-US" sz="2400" b="0"/>
              <a:t> en </a:t>
            </a:r>
            <a:r>
              <a:rPr lang="en-US" sz="2400" b="0" err="1"/>
              <a:t>kaarten</a:t>
            </a:r>
            <a:r>
              <a:rPr lang="en-US" sz="2400" b="0"/>
              <a:t> </a:t>
            </a:r>
            <a:r>
              <a:rPr lang="en-US" sz="2400" b="0" err="1"/>
              <a:t>Functioneel</a:t>
            </a:r>
            <a:r>
              <a:rPr lang="en-US" sz="2400" b="0"/>
              <a:t> </a:t>
            </a:r>
            <a:r>
              <a:rPr lang="en-US" sz="2400" b="0" err="1"/>
              <a:t>Ecologisch</a:t>
            </a:r>
            <a:r>
              <a:rPr lang="en-US" sz="2400" b="0"/>
              <a:t> </a:t>
            </a:r>
            <a:r>
              <a:rPr lang="en-US" sz="2400" b="0" err="1"/>
              <a:t>Netwerk</a:t>
            </a:r>
            <a:r>
              <a:rPr lang="en-US" sz="2400" b="0"/>
              <a:t>) </a:t>
            </a:r>
            <a:r>
              <a:rPr lang="en-US" sz="2400" b="0" err="1"/>
              <a:t>bieden</a:t>
            </a:r>
            <a:r>
              <a:rPr lang="en-US" sz="2400" b="0"/>
              <a:t> </a:t>
            </a:r>
            <a:r>
              <a:rPr lang="en-US" sz="2400" b="0" err="1"/>
              <a:t>ondersteuning</a:t>
            </a:r>
            <a:r>
              <a:rPr lang="en-US" sz="2400" b="0"/>
              <a:t> om </a:t>
            </a:r>
            <a:r>
              <a:rPr lang="en-US" sz="2400" b="0" err="1"/>
              <a:t>prioriteiten</a:t>
            </a:r>
            <a:r>
              <a:rPr lang="en-US" sz="2400" b="0"/>
              <a:t> </a:t>
            </a:r>
            <a:r>
              <a:rPr lang="en-US" sz="2400" b="0" err="1"/>
              <a:t>te</a:t>
            </a:r>
            <a:r>
              <a:rPr lang="en-US" sz="2400" b="0"/>
              <a:t> </a:t>
            </a:r>
            <a:r>
              <a:rPr lang="en-US" sz="2400" b="0" err="1"/>
              <a:t>bepalen</a:t>
            </a:r>
            <a:r>
              <a:rPr lang="en-US" sz="2400" b="0"/>
              <a:t> en </a:t>
            </a:r>
            <a:r>
              <a:rPr lang="en-US" sz="2400" b="0" err="1"/>
              <a:t>gemeentelijk</a:t>
            </a:r>
            <a:r>
              <a:rPr lang="en-US" sz="2400" b="0"/>
              <a:t> </a:t>
            </a:r>
            <a:r>
              <a:rPr lang="en-US" sz="2400" b="0" err="1"/>
              <a:t>natuurbeleid</a:t>
            </a:r>
            <a:r>
              <a:rPr lang="en-US" sz="2400" b="0"/>
              <a:t> </a:t>
            </a:r>
            <a:r>
              <a:rPr lang="en-US" sz="2400" b="0" err="1"/>
              <a:t>te</a:t>
            </a:r>
            <a:r>
              <a:rPr lang="en-US" sz="2400" b="0"/>
              <a:t> </a:t>
            </a:r>
            <a:r>
              <a:rPr lang="en-US" sz="2400" b="0" err="1"/>
              <a:t>onderbouwen</a:t>
            </a:r>
            <a:endParaRPr lang="en-US" sz="2400" b="0"/>
          </a:p>
          <a:p>
            <a:pPr marL="412115" marR="366395" indent="-404495">
              <a:spcBef>
                <a:spcPts val="56"/>
              </a:spcBef>
              <a:buAutoNum type="arabicPeriod"/>
              <a:tabLst>
                <a:tab pos="412404" algn="l"/>
              </a:tabLst>
            </a:pPr>
            <a:endParaRPr lang="en-US" sz="2400" b="0"/>
          </a:p>
          <a:p>
            <a:pPr marL="412115" marR="366395" indent="-404495">
              <a:spcBef>
                <a:spcPts val="56"/>
              </a:spcBef>
              <a:buAutoNum type="arabicPeriod"/>
              <a:tabLst>
                <a:tab pos="430887" algn="l"/>
              </a:tabLst>
            </a:pPr>
            <a:r>
              <a:rPr lang="en-US" sz="2400" b="0"/>
              <a:t>De provincie, </a:t>
            </a:r>
            <a:r>
              <a:rPr lang="en-US" sz="2400" b="0" err="1"/>
              <a:t>Bosgroepen</a:t>
            </a:r>
            <a:r>
              <a:rPr lang="en-US" sz="2400" b="0"/>
              <a:t> en </a:t>
            </a:r>
            <a:r>
              <a:rPr lang="en-US" sz="2400" b="0" err="1"/>
              <a:t>Regionale</a:t>
            </a:r>
            <a:r>
              <a:rPr lang="en-US" sz="2400" b="0"/>
              <a:t> </a:t>
            </a:r>
            <a:r>
              <a:rPr lang="en-US" sz="2400" b="0" err="1"/>
              <a:t>Landschappen</a:t>
            </a:r>
            <a:r>
              <a:rPr lang="en-US" sz="2400" b="0"/>
              <a:t> </a:t>
            </a:r>
            <a:r>
              <a:rPr lang="en-US" sz="2400" b="0" err="1"/>
              <a:t>zijn</a:t>
            </a:r>
            <a:r>
              <a:rPr lang="en-US" sz="2400" b="0"/>
              <a:t> de </a:t>
            </a:r>
            <a:r>
              <a:rPr lang="en-US" sz="2400" b="0" err="1"/>
              <a:t>ideale</a:t>
            </a:r>
            <a:r>
              <a:rPr lang="en-US" sz="2400" b="0"/>
              <a:t>  partner om op het </a:t>
            </a:r>
            <a:r>
              <a:rPr lang="en-US" sz="2400" b="0" err="1"/>
              <a:t>terrein</a:t>
            </a:r>
            <a:r>
              <a:rPr lang="en-US" sz="2400" b="0"/>
              <a:t> het </a:t>
            </a:r>
            <a:r>
              <a:rPr lang="en-US" sz="2400" b="0" err="1"/>
              <a:t>verschil</a:t>
            </a:r>
            <a:r>
              <a:rPr lang="en-US" sz="2400" b="0"/>
              <a:t> </a:t>
            </a:r>
            <a:r>
              <a:rPr lang="en-US" sz="2400" b="0" err="1"/>
              <a:t>te</a:t>
            </a:r>
            <a:r>
              <a:rPr lang="en-US" sz="2400" b="0"/>
              <a:t> </a:t>
            </a:r>
            <a:r>
              <a:rPr lang="en-US" sz="2400" b="0" err="1"/>
              <a:t>maken</a:t>
            </a:r>
            <a:r>
              <a:rPr lang="en-US" sz="2400" b="0"/>
              <a:t> via </a:t>
            </a:r>
            <a:r>
              <a:rPr lang="en-US" sz="2400" b="0" err="1"/>
              <a:t>bosuitbreiding</a:t>
            </a:r>
            <a:r>
              <a:rPr lang="en-US" sz="2400" b="0"/>
              <a:t>, </a:t>
            </a:r>
            <a:r>
              <a:rPr lang="en-US" sz="2400" b="0" err="1"/>
              <a:t>aanleg</a:t>
            </a:r>
            <a:r>
              <a:rPr lang="en-US" sz="2400" b="0"/>
              <a:t> en </a:t>
            </a:r>
            <a:r>
              <a:rPr lang="en-US" sz="2400" b="0" err="1"/>
              <a:t>beheer</a:t>
            </a:r>
            <a:r>
              <a:rPr lang="en-US" sz="2400" b="0"/>
              <a:t> van </a:t>
            </a:r>
            <a:r>
              <a:rPr lang="en-US" sz="2400" b="0" err="1"/>
              <a:t>houtkanten</a:t>
            </a:r>
            <a:r>
              <a:rPr lang="en-US" sz="2400" b="0"/>
              <a:t>, </a:t>
            </a:r>
            <a:r>
              <a:rPr lang="en-US" sz="2400" b="0" err="1"/>
              <a:t>realisatie</a:t>
            </a:r>
            <a:r>
              <a:rPr lang="en-US" sz="2400" b="0"/>
              <a:t> van </a:t>
            </a:r>
            <a:r>
              <a:rPr lang="en-US" sz="2400" b="0" err="1"/>
              <a:t>Groene</a:t>
            </a:r>
            <a:r>
              <a:rPr lang="en-US" sz="2400" b="0"/>
              <a:t> Oases ...</a:t>
            </a:r>
          </a:p>
          <a:p>
            <a:pPr marL="420370" marR="655955" indent="-412750">
              <a:lnSpc>
                <a:spcPct val="100000"/>
              </a:lnSpc>
              <a:spcBef>
                <a:spcPts val="1246"/>
              </a:spcBef>
              <a:buAutoNum type="arabicPeriod"/>
              <a:tabLst>
                <a:tab pos="421260" algn="l"/>
              </a:tabLst>
            </a:pPr>
            <a:endParaRPr sz="3000" spc="-6"/>
          </a:p>
        </p:txBody>
      </p:sp>
      <p:sp>
        <p:nvSpPr>
          <p:cNvPr id="97" name="object 97"/>
          <p:cNvSpPr txBox="1"/>
          <p:nvPr/>
        </p:nvSpPr>
        <p:spPr>
          <a:xfrm>
            <a:off x="2174409" y="6177147"/>
            <a:ext cx="4653890" cy="374488"/>
          </a:xfrm>
          <a:prstGeom prst="rect">
            <a:avLst/>
          </a:prstGeom>
        </p:spPr>
        <p:txBody>
          <a:bodyPr vert="horz" wrap="square" lIns="0" tIns="8471" rIns="0" bIns="0" rtlCol="0" anchor="t">
            <a:spAutoFit/>
          </a:bodyPr>
          <a:lstStyle/>
          <a:p>
            <a:pPr marL="7620">
              <a:lnSpc>
                <a:spcPts val="1477"/>
              </a:lnSpc>
              <a:spcBef>
                <a:spcPts val="67"/>
              </a:spcBef>
            </a:pPr>
            <a:r>
              <a:rPr lang="en-US" sz="1400" b="1" spc="-10">
                <a:solidFill>
                  <a:srgbClr val="870D27"/>
                </a:solidFill>
                <a:latin typeface="Museo Sans 700"/>
              </a:rPr>
              <a:t>Sara Maes, </a:t>
            </a:r>
            <a:r>
              <a:rPr lang="en-US" sz="1400" b="1" spc="-10" err="1">
                <a:solidFill>
                  <a:srgbClr val="870D27"/>
                </a:solidFill>
                <a:latin typeface="Museo Sans 700"/>
              </a:rPr>
              <a:t>Teamhoofd</a:t>
            </a:r>
            <a:r>
              <a:rPr lang="en-US" sz="1400" b="1" spc="-10">
                <a:solidFill>
                  <a:srgbClr val="870D27"/>
                </a:solidFill>
                <a:latin typeface="Museo Sans 700"/>
              </a:rPr>
              <a:t> </a:t>
            </a:r>
            <a:r>
              <a:rPr lang="en-US" sz="1400" b="1" spc="-10" err="1">
                <a:solidFill>
                  <a:srgbClr val="870D27"/>
                </a:solidFill>
                <a:latin typeface="Museo Sans 700"/>
              </a:rPr>
              <a:t>Beleid</a:t>
            </a:r>
            <a:r>
              <a:rPr lang="en-US" sz="1400" b="1" spc="-10">
                <a:solidFill>
                  <a:srgbClr val="870D27"/>
                </a:solidFill>
                <a:latin typeface="Museo Sans 700"/>
              </a:rPr>
              <a:t> </a:t>
            </a:r>
            <a:r>
              <a:rPr lang="en-US" sz="1400" b="1" spc="-10" err="1">
                <a:solidFill>
                  <a:srgbClr val="870D27"/>
                </a:solidFill>
                <a:latin typeface="Museo Sans 700"/>
              </a:rPr>
              <a:t>Biodiversiteit</a:t>
            </a:r>
            <a:r>
              <a:rPr lang="en-US" sz="1400" b="1" spc="-10">
                <a:solidFill>
                  <a:srgbClr val="870D27"/>
                </a:solidFill>
                <a:latin typeface="Museo Sans 700"/>
              </a:rPr>
              <a:t> en Landschap</a:t>
            </a:r>
          </a:p>
          <a:p>
            <a:pPr marL="7620">
              <a:lnSpc>
                <a:spcPts val="1404"/>
              </a:lnSpc>
            </a:pPr>
            <a:r>
              <a:rPr sz="1150">
                <a:latin typeface="Museo Sans 300"/>
                <a:cs typeface="Museo Sans 300"/>
              </a:rPr>
              <a:t>M:</a:t>
            </a:r>
            <a:r>
              <a:rPr sz="1150" spc="27">
                <a:latin typeface="Museo Sans 300"/>
                <a:cs typeface="Museo Sans 300"/>
              </a:rPr>
              <a:t> </a:t>
            </a:r>
            <a:r>
              <a:rPr lang="en-US" sz="1150">
                <a:latin typeface="Museo Sans 300"/>
                <a:cs typeface="Museo Sans 300"/>
                <a:hlinkClick r:id="rId15"/>
              </a:rPr>
              <a:t>sara</a:t>
            </a:r>
            <a:r>
              <a:rPr sz="1150">
                <a:latin typeface="Museo Sans 300"/>
                <a:cs typeface="Museo Sans 300"/>
                <a:hlinkClick r:id="rId15"/>
              </a:rPr>
              <a:t>.</a:t>
            </a:r>
            <a:r>
              <a:rPr lang="en-US" sz="1150">
                <a:latin typeface="Museo Sans 300"/>
                <a:cs typeface="Museo Sans 300"/>
                <a:hlinkClick r:id="rId15"/>
              </a:rPr>
              <a:t>maes</a:t>
            </a:r>
            <a:r>
              <a:rPr sz="1150">
                <a:latin typeface="Museo Sans 300"/>
                <a:cs typeface="Museo Sans 300"/>
                <a:hlinkClick r:id="rId15"/>
              </a:rPr>
              <a:t>@provincieantwerpen.</a:t>
            </a:r>
            <a:r>
              <a:rPr lang="en-US" sz="1150">
                <a:latin typeface="Museo Sans 300"/>
                <a:cs typeface="Museo Sans 300"/>
                <a:hlinkClick r:id="rId15"/>
              </a:rPr>
              <a:t>be</a:t>
            </a:r>
            <a:r>
              <a:rPr lang="en-US" sz="1150">
                <a:latin typeface="Museo Sans 300"/>
                <a:cs typeface="Museo Sans 300"/>
              </a:rPr>
              <a:t>, T</a:t>
            </a:r>
            <a:r>
              <a:rPr sz="1150">
                <a:latin typeface="Museo Sans 300"/>
                <a:cs typeface="Museo Sans 300"/>
              </a:rPr>
              <a:t>:</a:t>
            </a:r>
            <a:r>
              <a:rPr sz="1150" spc="27">
                <a:latin typeface="Museo Sans 300"/>
                <a:cs typeface="Museo Sans 300"/>
              </a:rPr>
              <a:t> </a:t>
            </a:r>
            <a:r>
              <a:rPr sz="1150">
                <a:latin typeface="Museo Sans 300"/>
                <a:cs typeface="Museo Sans 300"/>
              </a:rPr>
              <a:t>+32</a:t>
            </a:r>
            <a:r>
              <a:rPr sz="1150" spc="30">
                <a:latin typeface="Museo Sans 300"/>
                <a:cs typeface="Museo Sans 300"/>
              </a:rPr>
              <a:t> </a:t>
            </a:r>
            <a:r>
              <a:rPr sz="1150">
                <a:latin typeface="Museo Sans 300"/>
                <a:cs typeface="Museo Sans 300"/>
              </a:rPr>
              <a:t>3</a:t>
            </a:r>
            <a:r>
              <a:rPr sz="1150" spc="27">
                <a:latin typeface="Museo Sans 300"/>
                <a:cs typeface="Museo Sans 300"/>
              </a:rPr>
              <a:t> </a:t>
            </a:r>
            <a:r>
              <a:rPr lang="en-US" sz="1150">
                <a:latin typeface="Museo Sans 300"/>
                <a:cs typeface="Museo Sans 300"/>
              </a:rPr>
              <a:t>240</a:t>
            </a:r>
            <a:r>
              <a:rPr sz="1150" spc="27">
                <a:latin typeface="Museo Sans 300"/>
                <a:cs typeface="Museo Sans 300"/>
              </a:rPr>
              <a:t> </a:t>
            </a:r>
            <a:r>
              <a:rPr lang="en-US" sz="1150">
                <a:latin typeface="Museo Sans 300"/>
                <a:cs typeface="Museo Sans 300"/>
              </a:rPr>
              <a:t>56</a:t>
            </a:r>
            <a:r>
              <a:rPr sz="1150" spc="27">
                <a:latin typeface="Museo Sans 300"/>
                <a:cs typeface="Museo Sans 300"/>
              </a:rPr>
              <a:t> </a:t>
            </a:r>
            <a:r>
              <a:rPr lang="en-US" sz="1150" spc="27">
                <a:latin typeface="Museo Sans 300"/>
                <a:cs typeface="Museo Sans 300"/>
              </a:rPr>
              <a:t>2</a:t>
            </a:r>
            <a:r>
              <a:rPr lang="en-US" sz="1150" spc="-15">
                <a:latin typeface="Museo Sans 300"/>
                <a:cs typeface="Museo Sans 300"/>
              </a:rPr>
              <a:t>4</a:t>
            </a:r>
            <a:endParaRPr sz="1150">
              <a:latin typeface="Museo Sans 300"/>
              <a:cs typeface="Museo Sans 300"/>
            </a:endParaRPr>
          </a:p>
        </p:txBody>
      </p:sp>
      <p:sp>
        <p:nvSpPr>
          <p:cNvPr id="98" name="object 98"/>
          <p:cNvSpPr/>
          <p:nvPr/>
        </p:nvSpPr>
        <p:spPr>
          <a:xfrm>
            <a:off x="2510040" y="724110"/>
            <a:ext cx="4025850" cy="80478"/>
          </a:xfrm>
          <a:custGeom>
            <a:avLst/>
            <a:gdLst/>
            <a:ahLst/>
            <a:cxnLst/>
            <a:rect l="l" t="t" r="r" b="b"/>
            <a:pathLst>
              <a:path w="6638925" h="132714">
                <a:moveTo>
                  <a:pt x="6638541" y="0"/>
                </a:moveTo>
                <a:lnTo>
                  <a:pt x="0" y="0"/>
                </a:lnTo>
                <a:lnTo>
                  <a:pt x="0" y="132121"/>
                </a:lnTo>
                <a:lnTo>
                  <a:pt x="6638541" y="132121"/>
                </a:lnTo>
                <a:lnTo>
                  <a:pt x="6638541" y="0"/>
                </a:lnTo>
                <a:close/>
              </a:path>
            </a:pathLst>
          </a:custGeom>
          <a:solidFill>
            <a:srgbClr val="FECC2B"/>
          </a:solidFill>
        </p:spPr>
        <p:txBody>
          <a:bodyPr wrap="square" lIns="0" tIns="0" rIns="0" bIns="0" rtlCol="0"/>
          <a:lstStyle/>
          <a:p>
            <a:endParaRPr/>
          </a:p>
        </p:txBody>
      </p:sp>
      <p:sp>
        <p:nvSpPr>
          <p:cNvPr id="99" name="object 99"/>
          <p:cNvSpPr txBox="1">
            <a:spLocks noGrp="1"/>
          </p:cNvSpPr>
          <p:nvPr>
            <p:ph type="title"/>
          </p:nvPr>
        </p:nvSpPr>
        <p:spPr>
          <a:xfrm>
            <a:off x="2510040" y="214309"/>
            <a:ext cx="3930354" cy="501385"/>
          </a:xfrm>
          <a:prstGeom prst="rect">
            <a:avLst/>
          </a:prstGeom>
        </p:spPr>
        <p:txBody>
          <a:bodyPr vert="horz" wrap="square" lIns="0" tIns="8856" rIns="0" bIns="0" rtlCol="0" anchor="t">
            <a:spAutoFit/>
          </a:bodyPr>
          <a:lstStyle/>
          <a:p>
            <a:pPr marL="7620">
              <a:spcBef>
                <a:spcPts val="69"/>
              </a:spcBef>
            </a:pPr>
            <a:r>
              <a:rPr lang="en-US" sz="3200" err="1">
                <a:latin typeface="Museo 700"/>
                <a:cs typeface="Museo 100"/>
              </a:rPr>
              <a:t>Samengevat</a:t>
            </a:r>
            <a:endParaRPr lang="en-US" sz="3200">
              <a:latin typeface="Museo 700"/>
              <a:cs typeface="Museo 100"/>
            </a:endParaRPr>
          </a:p>
        </p:txBody>
      </p:sp>
    </p:spTree>
    <p:extLst>
      <p:ext uri="{BB962C8B-B14F-4D97-AF65-F5344CB8AC3E}">
        <p14:creationId xmlns:p14="http://schemas.microsoft.com/office/powerpoint/2010/main" val="26838635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28" y="0"/>
            <a:ext cx="2090317" cy="6857519"/>
          </a:xfrm>
          <a:prstGeom prst="rect">
            <a:avLst/>
          </a:prstGeom>
        </p:spPr>
      </p:pic>
      <p:sp>
        <p:nvSpPr>
          <p:cNvPr id="3" name="object 3"/>
          <p:cNvSpPr/>
          <p:nvPr/>
        </p:nvSpPr>
        <p:spPr>
          <a:xfrm>
            <a:off x="4089541" y="3184396"/>
            <a:ext cx="4013143" cy="104738"/>
          </a:xfrm>
          <a:custGeom>
            <a:avLst/>
            <a:gdLst/>
            <a:ahLst/>
            <a:cxnLst/>
            <a:rect l="l" t="t" r="r" b="b"/>
            <a:pathLst>
              <a:path w="6617969" h="172720">
                <a:moveTo>
                  <a:pt x="6617599" y="0"/>
                </a:moveTo>
                <a:lnTo>
                  <a:pt x="0" y="0"/>
                </a:lnTo>
                <a:lnTo>
                  <a:pt x="0" y="172612"/>
                </a:lnTo>
                <a:lnTo>
                  <a:pt x="6617599" y="172612"/>
                </a:lnTo>
                <a:lnTo>
                  <a:pt x="6617599" y="0"/>
                </a:lnTo>
                <a:close/>
              </a:path>
            </a:pathLst>
          </a:custGeom>
          <a:solidFill>
            <a:srgbClr val="FECC2B"/>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4" name="object 4"/>
          <p:cNvSpPr txBox="1">
            <a:spLocks noGrp="1"/>
          </p:cNvSpPr>
          <p:nvPr>
            <p:ph type="title"/>
          </p:nvPr>
        </p:nvSpPr>
        <p:spPr>
          <a:xfrm>
            <a:off x="1392937" y="891505"/>
            <a:ext cx="8285701" cy="1609986"/>
          </a:xfrm>
          <a:prstGeom prst="rect">
            <a:avLst/>
          </a:prstGeom>
        </p:spPr>
        <p:txBody>
          <a:bodyPr vert="horz" wrap="square" lIns="0" tIns="420809" rIns="0" bIns="0" rtlCol="0">
            <a:spAutoFit/>
          </a:bodyPr>
          <a:lstStyle/>
          <a:p>
            <a:pPr marL="1734328">
              <a:spcBef>
                <a:spcPts val="82"/>
              </a:spcBef>
            </a:pPr>
            <a:r>
              <a:rPr spc="-6"/>
              <a:t>Bedankt!</a:t>
            </a:r>
          </a:p>
        </p:txBody>
      </p:sp>
      <p:grpSp>
        <p:nvGrpSpPr>
          <p:cNvPr id="5" name="object 5"/>
          <p:cNvGrpSpPr/>
          <p:nvPr/>
        </p:nvGrpSpPr>
        <p:grpSpPr>
          <a:xfrm>
            <a:off x="428" y="5673410"/>
            <a:ext cx="12191144" cy="1184459"/>
            <a:chOff x="0" y="9355874"/>
            <a:chExt cx="20104100" cy="1953260"/>
          </a:xfrm>
        </p:grpSpPr>
        <p:sp>
          <p:nvSpPr>
            <p:cNvPr id="6" name="object 6"/>
            <p:cNvSpPr/>
            <p:nvPr/>
          </p:nvSpPr>
          <p:spPr>
            <a:xfrm>
              <a:off x="0" y="9355874"/>
              <a:ext cx="20104100" cy="1953260"/>
            </a:xfrm>
            <a:custGeom>
              <a:avLst/>
              <a:gdLst/>
              <a:ahLst/>
              <a:cxnLst/>
              <a:rect l="l" t="t" r="r" b="b"/>
              <a:pathLst>
                <a:path w="20104100" h="1953259">
                  <a:moveTo>
                    <a:pt x="0" y="0"/>
                  </a:moveTo>
                  <a:lnTo>
                    <a:pt x="0" y="1952681"/>
                  </a:lnTo>
                  <a:lnTo>
                    <a:pt x="20104100" y="1952681"/>
                  </a:lnTo>
                  <a:lnTo>
                    <a:pt x="20104100" y="1084015"/>
                  </a:lnTo>
                  <a:lnTo>
                    <a:pt x="0" y="0"/>
                  </a:lnTo>
                  <a:close/>
                </a:path>
              </a:pathLst>
            </a:custGeom>
            <a:solidFill>
              <a:srgbClr val="FFFFFF"/>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pic>
          <p:nvPicPr>
            <p:cNvPr id="7" name="object 7"/>
            <p:cNvPicPr/>
            <p:nvPr/>
          </p:nvPicPr>
          <p:blipFill>
            <a:blip r:embed="rId3" cstate="print"/>
            <a:stretch>
              <a:fillRect/>
            </a:stretch>
          </p:blipFill>
          <p:spPr>
            <a:xfrm>
              <a:off x="1505250" y="10227988"/>
              <a:ext cx="154225" cy="219427"/>
            </a:xfrm>
            <a:prstGeom prst="rect">
              <a:avLst/>
            </a:prstGeom>
          </p:spPr>
        </p:pic>
        <p:pic>
          <p:nvPicPr>
            <p:cNvPr id="8" name="object 8"/>
            <p:cNvPicPr/>
            <p:nvPr/>
          </p:nvPicPr>
          <p:blipFill>
            <a:blip r:embed="rId4" cstate="print"/>
            <a:stretch>
              <a:fillRect/>
            </a:stretch>
          </p:blipFill>
          <p:spPr>
            <a:xfrm>
              <a:off x="1682349" y="10227998"/>
              <a:ext cx="493150" cy="223125"/>
            </a:xfrm>
            <a:prstGeom prst="rect">
              <a:avLst/>
            </a:prstGeom>
          </p:spPr>
        </p:pic>
        <p:pic>
          <p:nvPicPr>
            <p:cNvPr id="9" name="object 9"/>
            <p:cNvPicPr/>
            <p:nvPr/>
          </p:nvPicPr>
          <p:blipFill>
            <a:blip r:embed="rId5" cstate="print"/>
            <a:stretch>
              <a:fillRect/>
            </a:stretch>
          </p:blipFill>
          <p:spPr>
            <a:xfrm>
              <a:off x="2212080" y="10286101"/>
              <a:ext cx="148330" cy="161314"/>
            </a:xfrm>
            <a:prstGeom prst="rect">
              <a:avLst/>
            </a:prstGeom>
          </p:spPr>
        </p:pic>
        <p:pic>
          <p:nvPicPr>
            <p:cNvPr id="10" name="object 10"/>
            <p:cNvPicPr/>
            <p:nvPr/>
          </p:nvPicPr>
          <p:blipFill>
            <a:blip r:embed="rId6" cstate="print"/>
            <a:stretch>
              <a:fillRect/>
            </a:stretch>
          </p:blipFill>
          <p:spPr>
            <a:xfrm>
              <a:off x="2386686" y="10286103"/>
              <a:ext cx="148676" cy="165021"/>
            </a:xfrm>
            <a:prstGeom prst="rect">
              <a:avLst/>
            </a:prstGeom>
          </p:spPr>
        </p:pic>
        <p:sp>
          <p:nvSpPr>
            <p:cNvPr id="11" name="object 11"/>
            <p:cNvSpPr/>
            <p:nvPr/>
          </p:nvSpPr>
          <p:spPr>
            <a:xfrm>
              <a:off x="2558160" y="10227998"/>
              <a:ext cx="39370" cy="219710"/>
            </a:xfrm>
            <a:custGeom>
              <a:avLst/>
              <a:gdLst/>
              <a:ahLst/>
              <a:cxnLst/>
              <a:rect l="l" t="t" r="r" b="b"/>
              <a:pathLst>
                <a:path w="39369" h="219709">
                  <a:moveTo>
                    <a:pt x="34606" y="61809"/>
                  </a:moveTo>
                  <a:lnTo>
                    <a:pt x="4314" y="61809"/>
                  </a:lnTo>
                  <a:lnTo>
                    <a:pt x="0" y="66448"/>
                  </a:lnTo>
                  <a:lnTo>
                    <a:pt x="0" y="215082"/>
                  </a:lnTo>
                  <a:lnTo>
                    <a:pt x="4314" y="219417"/>
                  </a:lnTo>
                  <a:lnTo>
                    <a:pt x="34606" y="219417"/>
                  </a:lnTo>
                  <a:lnTo>
                    <a:pt x="38930" y="215082"/>
                  </a:lnTo>
                  <a:lnTo>
                    <a:pt x="38930" y="66448"/>
                  </a:lnTo>
                  <a:lnTo>
                    <a:pt x="34606" y="61809"/>
                  </a:lnTo>
                  <a:close/>
                </a:path>
                <a:path w="39369" h="219709">
                  <a:moveTo>
                    <a:pt x="34606" y="0"/>
                  </a:moveTo>
                  <a:lnTo>
                    <a:pt x="4314" y="0"/>
                  </a:lnTo>
                  <a:lnTo>
                    <a:pt x="0" y="4628"/>
                  </a:lnTo>
                  <a:lnTo>
                    <a:pt x="0" y="30585"/>
                  </a:lnTo>
                  <a:lnTo>
                    <a:pt x="4314" y="34909"/>
                  </a:lnTo>
                  <a:lnTo>
                    <a:pt x="34606" y="34909"/>
                  </a:lnTo>
                  <a:lnTo>
                    <a:pt x="39234" y="30585"/>
                  </a:lnTo>
                  <a:lnTo>
                    <a:pt x="39234" y="4628"/>
                  </a:lnTo>
                  <a:lnTo>
                    <a:pt x="34606" y="0"/>
                  </a:lnTo>
                  <a:close/>
                </a:path>
              </a:pathLst>
            </a:custGeom>
            <a:solidFill>
              <a:srgbClr val="4F1C27"/>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pic>
          <p:nvPicPr>
            <p:cNvPr id="12" name="object 12"/>
            <p:cNvPicPr/>
            <p:nvPr/>
          </p:nvPicPr>
          <p:blipFill>
            <a:blip r:embed="rId7" cstate="print"/>
            <a:stretch>
              <a:fillRect/>
            </a:stretch>
          </p:blipFill>
          <p:spPr>
            <a:xfrm>
              <a:off x="2624987" y="10286103"/>
              <a:ext cx="149880" cy="165021"/>
            </a:xfrm>
            <a:prstGeom prst="rect">
              <a:avLst/>
            </a:prstGeom>
          </p:spPr>
        </p:pic>
        <p:pic>
          <p:nvPicPr>
            <p:cNvPr id="13" name="object 13"/>
            <p:cNvPicPr/>
            <p:nvPr/>
          </p:nvPicPr>
          <p:blipFill>
            <a:blip r:embed="rId8" cstate="print"/>
            <a:stretch>
              <a:fillRect/>
            </a:stretch>
          </p:blipFill>
          <p:spPr>
            <a:xfrm>
              <a:off x="1481785" y="10515363"/>
              <a:ext cx="192214" cy="219417"/>
            </a:xfrm>
            <a:prstGeom prst="rect">
              <a:avLst/>
            </a:prstGeom>
          </p:spPr>
        </p:pic>
        <p:pic>
          <p:nvPicPr>
            <p:cNvPr id="14" name="object 14"/>
            <p:cNvPicPr/>
            <p:nvPr/>
          </p:nvPicPr>
          <p:blipFill>
            <a:blip r:embed="rId9" cstate="print"/>
            <a:stretch>
              <a:fillRect/>
            </a:stretch>
          </p:blipFill>
          <p:spPr>
            <a:xfrm>
              <a:off x="1695208" y="10573480"/>
              <a:ext cx="148288" cy="161303"/>
            </a:xfrm>
            <a:prstGeom prst="rect">
              <a:avLst/>
            </a:prstGeom>
          </p:spPr>
        </p:pic>
        <p:sp>
          <p:nvSpPr>
            <p:cNvPr id="15" name="object 15"/>
            <p:cNvSpPr/>
            <p:nvPr/>
          </p:nvSpPr>
          <p:spPr>
            <a:xfrm>
              <a:off x="1862963" y="10534224"/>
              <a:ext cx="511175" cy="204470"/>
            </a:xfrm>
            <a:custGeom>
              <a:avLst/>
              <a:gdLst/>
              <a:ahLst/>
              <a:cxnLst/>
              <a:rect l="l" t="t" r="r" b="b"/>
              <a:pathLst>
                <a:path w="511175" h="204470">
                  <a:moveTo>
                    <a:pt x="98577" y="170891"/>
                  </a:moveTo>
                  <a:lnTo>
                    <a:pt x="95186" y="167817"/>
                  </a:lnTo>
                  <a:lnTo>
                    <a:pt x="85636" y="166878"/>
                  </a:lnTo>
                  <a:lnTo>
                    <a:pt x="77101" y="165074"/>
                  </a:lnTo>
                  <a:lnTo>
                    <a:pt x="68884" y="160553"/>
                  </a:lnTo>
                  <a:lnTo>
                    <a:pt x="62712" y="151853"/>
                  </a:lnTo>
                  <a:lnTo>
                    <a:pt x="60274" y="137528"/>
                  </a:lnTo>
                  <a:lnTo>
                    <a:pt x="60274" y="76327"/>
                  </a:lnTo>
                  <a:lnTo>
                    <a:pt x="91465" y="76327"/>
                  </a:lnTo>
                  <a:lnTo>
                    <a:pt x="96113" y="72021"/>
                  </a:lnTo>
                  <a:lnTo>
                    <a:pt x="96113" y="49758"/>
                  </a:lnTo>
                  <a:lnTo>
                    <a:pt x="91465" y="45123"/>
                  </a:lnTo>
                  <a:lnTo>
                    <a:pt x="60274" y="45123"/>
                  </a:lnTo>
                  <a:lnTo>
                    <a:pt x="60274" y="4635"/>
                  </a:lnTo>
                  <a:lnTo>
                    <a:pt x="55626" y="0"/>
                  </a:lnTo>
                  <a:lnTo>
                    <a:pt x="26581" y="0"/>
                  </a:lnTo>
                  <a:lnTo>
                    <a:pt x="21920" y="4635"/>
                  </a:lnTo>
                  <a:lnTo>
                    <a:pt x="21920" y="45123"/>
                  </a:lnTo>
                  <a:lnTo>
                    <a:pt x="4330" y="45123"/>
                  </a:lnTo>
                  <a:lnTo>
                    <a:pt x="0" y="49758"/>
                  </a:lnTo>
                  <a:lnTo>
                    <a:pt x="0" y="72021"/>
                  </a:lnTo>
                  <a:lnTo>
                    <a:pt x="4330" y="76327"/>
                  </a:lnTo>
                  <a:lnTo>
                    <a:pt x="21005" y="76327"/>
                  </a:lnTo>
                  <a:lnTo>
                    <a:pt x="21005" y="144322"/>
                  </a:lnTo>
                  <a:lnTo>
                    <a:pt x="26657" y="171348"/>
                  </a:lnTo>
                  <a:lnTo>
                    <a:pt x="41211" y="189217"/>
                  </a:lnTo>
                  <a:lnTo>
                    <a:pt x="61036" y="199072"/>
                  </a:lnTo>
                  <a:lnTo>
                    <a:pt x="82499" y="202107"/>
                  </a:lnTo>
                  <a:lnTo>
                    <a:pt x="93332" y="202107"/>
                  </a:lnTo>
                  <a:lnTo>
                    <a:pt x="98577" y="198399"/>
                  </a:lnTo>
                  <a:lnTo>
                    <a:pt x="98577" y="170891"/>
                  </a:lnTo>
                  <a:close/>
                </a:path>
                <a:path w="511175" h="204470">
                  <a:moveTo>
                    <a:pt x="351853" y="48831"/>
                  </a:moveTo>
                  <a:lnTo>
                    <a:pt x="347853" y="42964"/>
                  </a:lnTo>
                  <a:lnTo>
                    <a:pt x="316623" y="42964"/>
                  </a:lnTo>
                  <a:lnTo>
                    <a:pt x="312013" y="46672"/>
                  </a:lnTo>
                  <a:lnTo>
                    <a:pt x="310134" y="54381"/>
                  </a:lnTo>
                  <a:lnTo>
                    <a:pt x="285102" y="146494"/>
                  </a:lnTo>
                  <a:lnTo>
                    <a:pt x="282943" y="154825"/>
                  </a:lnTo>
                  <a:lnTo>
                    <a:pt x="281698" y="163182"/>
                  </a:lnTo>
                  <a:lnTo>
                    <a:pt x="281076" y="163182"/>
                  </a:lnTo>
                  <a:lnTo>
                    <a:pt x="280162" y="154825"/>
                  </a:lnTo>
                  <a:lnTo>
                    <a:pt x="277698" y="146494"/>
                  </a:lnTo>
                  <a:lnTo>
                    <a:pt x="262610" y="93637"/>
                  </a:lnTo>
                  <a:lnTo>
                    <a:pt x="251409" y="54381"/>
                  </a:lnTo>
                  <a:lnTo>
                    <a:pt x="249555" y="46990"/>
                  </a:lnTo>
                  <a:lnTo>
                    <a:pt x="244906" y="43268"/>
                  </a:lnTo>
                  <a:lnTo>
                    <a:pt x="217728" y="43268"/>
                  </a:lnTo>
                  <a:lnTo>
                    <a:pt x="212788" y="46990"/>
                  </a:lnTo>
                  <a:lnTo>
                    <a:pt x="211239" y="54381"/>
                  </a:lnTo>
                  <a:lnTo>
                    <a:pt x="184645" y="146494"/>
                  </a:lnTo>
                  <a:lnTo>
                    <a:pt x="182511" y="154825"/>
                  </a:lnTo>
                  <a:lnTo>
                    <a:pt x="181254" y="163182"/>
                  </a:lnTo>
                  <a:lnTo>
                    <a:pt x="180657" y="163182"/>
                  </a:lnTo>
                  <a:lnTo>
                    <a:pt x="179400" y="154825"/>
                  </a:lnTo>
                  <a:lnTo>
                    <a:pt x="177546" y="146494"/>
                  </a:lnTo>
                  <a:lnTo>
                    <a:pt x="152196" y="54381"/>
                  </a:lnTo>
                  <a:lnTo>
                    <a:pt x="150723" y="46990"/>
                  </a:lnTo>
                  <a:lnTo>
                    <a:pt x="150660" y="46672"/>
                  </a:lnTo>
                  <a:lnTo>
                    <a:pt x="146011" y="42964"/>
                  </a:lnTo>
                  <a:lnTo>
                    <a:pt x="114490" y="42964"/>
                  </a:lnTo>
                  <a:lnTo>
                    <a:pt x="110185" y="48831"/>
                  </a:lnTo>
                  <a:lnTo>
                    <a:pt x="112649" y="57480"/>
                  </a:lnTo>
                  <a:lnTo>
                    <a:pt x="153314" y="189445"/>
                  </a:lnTo>
                  <a:lnTo>
                    <a:pt x="155524" y="196850"/>
                  </a:lnTo>
                  <a:lnTo>
                    <a:pt x="155613" y="197154"/>
                  </a:lnTo>
                  <a:lnTo>
                    <a:pt x="160248" y="200571"/>
                  </a:lnTo>
                  <a:lnTo>
                    <a:pt x="196710" y="200571"/>
                  </a:lnTo>
                  <a:lnTo>
                    <a:pt x="201345" y="196850"/>
                  </a:lnTo>
                  <a:lnTo>
                    <a:pt x="203123" y="189788"/>
                  </a:lnTo>
                  <a:lnTo>
                    <a:pt x="203200" y="189445"/>
                  </a:lnTo>
                  <a:lnTo>
                    <a:pt x="211137" y="163182"/>
                  </a:lnTo>
                  <a:lnTo>
                    <a:pt x="226999" y="110629"/>
                  </a:lnTo>
                  <a:lnTo>
                    <a:pt x="229489" y="102298"/>
                  </a:lnTo>
                  <a:lnTo>
                    <a:pt x="231025" y="93637"/>
                  </a:lnTo>
                  <a:lnTo>
                    <a:pt x="231635" y="93637"/>
                  </a:lnTo>
                  <a:lnTo>
                    <a:pt x="232892" y="102298"/>
                  </a:lnTo>
                  <a:lnTo>
                    <a:pt x="235318" y="110629"/>
                  </a:lnTo>
                  <a:lnTo>
                    <a:pt x="259143" y="189445"/>
                  </a:lnTo>
                  <a:lnTo>
                    <a:pt x="260997" y="196850"/>
                  </a:lnTo>
                  <a:lnTo>
                    <a:pt x="265938" y="200571"/>
                  </a:lnTo>
                  <a:lnTo>
                    <a:pt x="301802" y="200571"/>
                  </a:lnTo>
                  <a:lnTo>
                    <a:pt x="306743" y="197154"/>
                  </a:lnTo>
                  <a:lnTo>
                    <a:pt x="308902" y="189788"/>
                  </a:lnTo>
                  <a:lnTo>
                    <a:pt x="317042" y="163182"/>
                  </a:lnTo>
                  <a:lnTo>
                    <a:pt x="349364" y="57480"/>
                  </a:lnTo>
                  <a:lnTo>
                    <a:pt x="351853" y="48831"/>
                  </a:lnTo>
                  <a:close/>
                </a:path>
                <a:path w="511175" h="204470">
                  <a:moveTo>
                    <a:pt x="511035" y="114350"/>
                  </a:moveTo>
                  <a:lnTo>
                    <a:pt x="497662" y="68922"/>
                  </a:lnTo>
                  <a:lnTo>
                    <a:pt x="472135" y="45707"/>
                  </a:lnTo>
                  <a:lnTo>
                    <a:pt x="472135" y="103822"/>
                  </a:lnTo>
                  <a:lnTo>
                    <a:pt x="402272" y="103822"/>
                  </a:lnTo>
                  <a:lnTo>
                    <a:pt x="406933" y="89509"/>
                  </a:lnTo>
                  <a:lnTo>
                    <a:pt x="415124" y="78498"/>
                  </a:lnTo>
                  <a:lnTo>
                    <a:pt x="426389" y="71424"/>
                  </a:lnTo>
                  <a:lnTo>
                    <a:pt x="440296" y="68922"/>
                  </a:lnTo>
                  <a:lnTo>
                    <a:pt x="452742" y="71285"/>
                  </a:lnTo>
                  <a:lnTo>
                    <a:pt x="462699" y="78143"/>
                  </a:lnTo>
                  <a:lnTo>
                    <a:pt x="469404" y="89115"/>
                  </a:lnTo>
                  <a:lnTo>
                    <a:pt x="472135" y="103822"/>
                  </a:lnTo>
                  <a:lnTo>
                    <a:pt x="472135" y="45707"/>
                  </a:lnTo>
                  <a:lnTo>
                    <a:pt x="471017" y="44907"/>
                  </a:lnTo>
                  <a:lnTo>
                    <a:pt x="441210" y="39255"/>
                  </a:lnTo>
                  <a:lnTo>
                    <a:pt x="408762" y="45326"/>
                  </a:lnTo>
                  <a:lnTo>
                    <a:pt x="383451" y="62318"/>
                  </a:lnTo>
                  <a:lnTo>
                    <a:pt x="367017" y="88392"/>
                  </a:lnTo>
                  <a:lnTo>
                    <a:pt x="361264" y="121158"/>
                  </a:lnTo>
                  <a:lnTo>
                    <a:pt x="361162" y="121754"/>
                  </a:lnTo>
                  <a:lnTo>
                    <a:pt x="367042" y="153555"/>
                  </a:lnTo>
                  <a:lnTo>
                    <a:pt x="383921" y="179832"/>
                  </a:lnTo>
                  <a:lnTo>
                    <a:pt x="410578" y="197700"/>
                  </a:lnTo>
                  <a:lnTo>
                    <a:pt x="445858" y="204292"/>
                  </a:lnTo>
                  <a:lnTo>
                    <a:pt x="463207" y="202742"/>
                  </a:lnTo>
                  <a:lnTo>
                    <a:pt x="499313" y="188531"/>
                  </a:lnTo>
                  <a:lnTo>
                    <a:pt x="507339" y="178320"/>
                  </a:lnTo>
                  <a:lnTo>
                    <a:pt x="503631" y="171208"/>
                  </a:lnTo>
                  <a:lnTo>
                    <a:pt x="503440" y="170903"/>
                  </a:lnTo>
                  <a:lnTo>
                    <a:pt x="499922" y="165036"/>
                  </a:lnTo>
                  <a:lnTo>
                    <a:pt x="495909" y="157949"/>
                  </a:lnTo>
                  <a:lnTo>
                    <a:pt x="490347" y="156997"/>
                  </a:lnTo>
                  <a:lnTo>
                    <a:pt x="482638" y="160705"/>
                  </a:lnTo>
                  <a:lnTo>
                    <a:pt x="476224" y="164249"/>
                  </a:lnTo>
                  <a:lnTo>
                    <a:pt x="468287" y="167538"/>
                  </a:lnTo>
                  <a:lnTo>
                    <a:pt x="459016" y="169951"/>
                  </a:lnTo>
                  <a:lnTo>
                    <a:pt x="448627" y="170903"/>
                  </a:lnTo>
                  <a:lnTo>
                    <a:pt x="431546" y="168135"/>
                  </a:lnTo>
                  <a:lnTo>
                    <a:pt x="416979" y="159931"/>
                  </a:lnTo>
                  <a:lnTo>
                    <a:pt x="406425" y="146392"/>
                  </a:lnTo>
                  <a:lnTo>
                    <a:pt x="401320" y="127647"/>
                  </a:lnTo>
                  <a:lnTo>
                    <a:pt x="505206" y="127647"/>
                  </a:lnTo>
                  <a:lnTo>
                    <a:pt x="511035" y="121158"/>
                  </a:lnTo>
                  <a:lnTo>
                    <a:pt x="511035" y="114350"/>
                  </a:lnTo>
                  <a:close/>
                </a:path>
              </a:pathLst>
            </a:custGeom>
            <a:solidFill>
              <a:srgbClr val="4F1C27"/>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pic>
          <p:nvPicPr>
            <p:cNvPr id="16" name="object 16"/>
            <p:cNvPicPr/>
            <p:nvPr/>
          </p:nvPicPr>
          <p:blipFill>
            <a:blip r:embed="rId10" cstate="print"/>
            <a:stretch>
              <a:fillRect/>
            </a:stretch>
          </p:blipFill>
          <p:spPr>
            <a:xfrm>
              <a:off x="2402084" y="10573480"/>
              <a:ext cx="270027" cy="223134"/>
            </a:xfrm>
            <a:prstGeom prst="rect">
              <a:avLst/>
            </a:prstGeom>
          </p:spPr>
        </p:pic>
        <p:pic>
          <p:nvPicPr>
            <p:cNvPr id="17" name="object 17"/>
            <p:cNvPicPr/>
            <p:nvPr/>
          </p:nvPicPr>
          <p:blipFill>
            <a:blip r:embed="rId11" cstate="print"/>
            <a:stretch>
              <a:fillRect/>
            </a:stretch>
          </p:blipFill>
          <p:spPr>
            <a:xfrm>
              <a:off x="2691960" y="10573477"/>
              <a:ext cx="149880" cy="165031"/>
            </a:xfrm>
            <a:prstGeom prst="rect">
              <a:avLst/>
            </a:prstGeom>
          </p:spPr>
        </p:pic>
        <p:pic>
          <p:nvPicPr>
            <p:cNvPr id="18" name="object 18"/>
            <p:cNvPicPr/>
            <p:nvPr/>
          </p:nvPicPr>
          <p:blipFill>
            <a:blip r:embed="rId12" cstate="print"/>
            <a:stretch>
              <a:fillRect/>
            </a:stretch>
          </p:blipFill>
          <p:spPr>
            <a:xfrm>
              <a:off x="2869901" y="10573480"/>
              <a:ext cx="148341" cy="161303"/>
            </a:xfrm>
            <a:prstGeom prst="rect">
              <a:avLst/>
            </a:prstGeom>
          </p:spPr>
        </p:pic>
        <p:sp>
          <p:nvSpPr>
            <p:cNvPr id="19" name="object 19"/>
            <p:cNvSpPr/>
            <p:nvPr/>
          </p:nvSpPr>
          <p:spPr>
            <a:xfrm>
              <a:off x="745793" y="10605976"/>
              <a:ext cx="189865" cy="128270"/>
            </a:xfrm>
            <a:custGeom>
              <a:avLst/>
              <a:gdLst/>
              <a:ahLst/>
              <a:cxnLst/>
              <a:rect l="l" t="t" r="r" b="b"/>
              <a:pathLst>
                <a:path w="189865" h="128270">
                  <a:moveTo>
                    <a:pt x="150435" y="0"/>
                  </a:moveTo>
                  <a:lnTo>
                    <a:pt x="0" y="95274"/>
                  </a:lnTo>
                  <a:lnTo>
                    <a:pt x="87568" y="127933"/>
                  </a:lnTo>
                  <a:lnTo>
                    <a:pt x="159115" y="127933"/>
                  </a:lnTo>
                  <a:lnTo>
                    <a:pt x="189795" y="24899"/>
                  </a:lnTo>
                  <a:lnTo>
                    <a:pt x="150435" y="0"/>
                  </a:lnTo>
                  <a:close/>
                </a:path>
              </a:pathLst>
            </a:custGeom>
            <a:solidFill>
              <a:srgbClr val="880B3D"/>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20" name="object 20"/>
            <p:cNvSpPr/>
            <p:nvPr/>
          </p:nvSpPr>
          <p:spPr>
            <a:xfrm>
              <a:off x="896226" y="10569484"/>
              <a:ext cx="57785" cy="61594"/>
            </a:xfrm>
            <a:custGeom>
              <a:avLst/>
              <a:gdLst/>
              <a:ahLst/>
              <a:cxnLst/>
              <a:rect l="l" t="t" r="r" b="b"/>
              <a:pathLst>
                <a:path w="57784" h="61595">
                  <a:moveTo>
                    <a:pt x="57684" y="0"/>
                  </a:moveTo>
                  <a:lnTo>
                    <a:pt x="0" y="36491"/>
                  </a:lnTo>
                  <a:lnTo>
                    <a:pt x="39360" y="61390"/>
                  </a:lnTo>
                  <a:lnTo>
                    <a:pt x="57684" y="0"/>
                  </a:lnTo>
                  <a:close/>
                </a:path>
              </a:pathLst>
            </a:custGeom>
            <a:solidFill>
              <a:srgbClr val="CC0935"/>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21" name="object 21"/>
            <p:cNvSpPr/>
            <p:nvPr/>
          </p:nvSpPr>
          <p:spPr>
            <a:xfrm>
              <a:off x="1113368" y="10445468"/>
              <a:ext cx="90805" cy="94615"/>
            </a:xfrm>
            <a:custGeom>
              <a:avLst/>
              <a:gdLst/>
              <a:ahLst/>
              <a:cxnLst/>
              <a:rect l="l" t="t" r="r" b="b"/>
              <a:pathLst>
                <a:path w="90805" h="94615">
                  <a:moveTo>
                    <a:pt x="36313" y="0"/>
                  </a:moveTo>
                  <a:lnTo>
                    <a:pt x="0" y="22994"/>
                  </a:lnTo>
                  <a:lnTo>
                    <a:pt x="90196" y="94112"/>
                  </a:lnTo>
                  <a:lnTo>
                    <a:pt x="36313" y="0"/>
                  </a:lnTo>
                  <a:close/>
                </a:path>
              </a:pathLst>
            </a:custGeom>
            <a:solidFill>
              <a:srgbClr val="A41023"/>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22" name="object 22"/>
            <p:cNvSpPr/>
            <p:nvPr/>
          </p:nvSpPr>
          <p:spPr>
            <a:xfrm>
              <a:off x="684450" y="10489397"/>
              <a:ext cx="212090" cy="212090"/>
            </a:xfrm>
            <a:custGeom>
              <a:avLst/>
              <a:gdLst/>
              <a:ahLst/>
              <a:cxnLst/>
              <a:rect l="l" t="t" r="r" b="b"/>
              <a:pathLst>
                <a:path w="212090" h="212090">
                  <a:moveTo>
                    <a:pt x="27590" y="0"/>
                  </a:moveTo>
                  <a:lnTo>
                    <a:pt x="0" y="188968"/>
                  </a:lnTo>
                  <a:lnTo>
                    <a:pt x="61338" y="211857"/>
                  </a:lnTo>
                  <a:lnTo>
                    <a:pt x="211773" y="116582"/>
                  </a:lnTo>
                  <a:lnTo>
                    <a:pt x="27590" y="0"/>
                  </a:lnTo>
                  <a:close/>
                </a:path>
              </a:pathLst>
            </a:custGeom>
            <a:solidFill>
              <a:srgbClr val="B90845"/>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23" name="object 23"/>
            <p:cNvSpPr/>
            <p:nvPr/>
          </p:nvSpPr>
          <p:spPr>
            <a:xfrm>
              <a:off x="859352" y="10061167"/>
              <a:ext cx="121920" cy="123189"/>
            </a:xfrm>
            <a:custGeom>
              <a:avLst/>
              <a:gdLst/>
              <a:ahLst/>
              <a:cxnLst/>
              <a:rect l="l" t="t" r="r" b="b"/>
              <a:pathLst>
                <a:path w="121919" h="123190">
                  <a:moveTo>
                    <a:pt x="70301" y="0"/>
                  </a:moveTo>
                  <a:lnTo>
                    <a:pt x="0" y="122781"/>
                  </a:lnTo>
                  <a:lnTo>
                    <a:pt x="121336" y="89138"/>
                  </a:lnTo>
                  <a:lnTo>
                    <a:pt x="70301" y="0"/>
                  </a:lnTo>
                  <a:close/>
                </a:path>
              </a:pathLst>
            </a:custGeom>
            <a:solidFill>
              <a:srgbClr val="EE7203"/>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24" name="object 24"/>
            <p:cNvSpPr/>
            <p:nvPr/>
          </p:nvSpPr>
          <p:spPr>
            <a:xfrm>
              <a:off x="1170973" y="10614784"/>
              <a:ext cx="144145" cy="119380"/>
            </a:xfrm>
            <a:custGeom>
              <a:avLst/>
              <a:gdLst/>
              <a:ahLst/>
              <a:cxnLst/>
              <a:rect l="l" t="t" r="r" b="b"/>
              <a:pathLst>
                <a:path w="144144" h="119379">
                  <a:moveTo>
                    <a:pt x="75641" y="0"/>
                  </a:moveTo>
                  <a:lnTo>
                    <a:pt x="0" y="119127"/>
                  </a:lnTo>
                  <a:lnTo>
                    <a:pt x="143859" y="119127"/>
                  </a:lnTo>
                  <a:lnTo>
                    <a:pt x="75641" y="0"/>
                  </a:lnTo>
                  <a:close/>
                </a:path>
              </a:pathLst>
            </a:custGeom>
            <a:solidFill>
              <a:srgbClr val="8F0A26"/>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25" name="object 25"/>
            <p:cNvSpPr/>
            <p:nvPr/>
          </p:nvSpPr>
          <p:spPr>
            <a:xfrm>
              <a:off x="935591" y="10468465"/>
              <a:ext cx="311150" cy="266065"/>
            </a:xfrm>
            <a:custGeom>
              <a:avLst/>
              <a:gdLst/>
              <a:ahLst/>
              <a:cxnLst/>
              <a:rect l="l" t="t" r="r" b="b"/>
              <a:pathLst>
                <a:path w="311150" h="266065">
                  <a:moveTo>
                    <a:pt x="177774" y="0"/>
                  </a:moveTo>
                  <a:lnTo>
                    <a:pt x="18313" y="101012"/>
                  </a:lnTo>
                  <a:lnTo>
                    <a:pt x="0" y="162413"/>
                  </a:lnTo>
                  <a:lnTo>
                    <a:pt x="162738" y="265447"/>
                  </a:lnTo>
                  <a:lnTo>
                    <a:pt x="235385" y="265447"/>
                  </a:lnTo>
                  <a:lnTo>
                    <a:pt x="311016" y="146320"/>
                  </a:lnTo>
                  <a:lnTo>
                    <a:pt x="267970" y="71118"/>
                  </a:lnTo>
                  <a:lnTo>
                    <a:pt x="177774" y="0"/>
                  </a:lnTo>
                  <a:close/>
                </a:path>
              </a:pathLst>
            </a:custGeom>
            <a:solidFill>
              <a:srgbClr val="AE1122"/>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26" name="object 26"/>
            <p:cNvSpPr/>
            <p:nvPr/>
          </p:nvSpPr>
          <p:spPr>
            <a:xfrm>
              <a:off x="904907" y="10630878"/>
              <a:ext cx="193675" cy="103505"/>
            </a:xfrm>
            <a:custGeom>
              <a:avLst/>
              <a:gdLst/>
              <a:ahLst/>
              <a:cxnLst/>
              <a:rect l="l" t="t" r="r" b="b"/>
              <a:pathLst>
                <a:path w="193675" h="103504">
                  <a:moveTo>
                    <a:pt x="30679" y="0"/>
                  </a:moveTo>
                  <a:lnTo>
                    <a:pt x="0" y="103033"/>
                  </a:lnTo>
                  <a:lnTo>
                    <a:pt x="193428" y="103033"/>
                  </a:lnTo>
                  <a:lnTo>
                    <a:pt x="30679" y="0"/>
                  </a:lnTo>
                  <a:close/>
                </a:path>
              </a:pathLst>
            </a:custGeom>
            <a:solidFill>
              <a:srgbClr val="CC0935"/>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27" name="object 27"/>
            <p:cNvSpPr/>
            <p:nvPr/>
          </p:nvSpPr>
          <p:spPr>
            <a:xfrm>
              <a:off x="953911" y="10385830"/>
              <a:ext cx="160020" cy="184150"/>
            </a:xfrm>
            <a:custGeom>
              <a:avLst/>
              <a:gdLst/>
              <a:ahLst/>
              <a:cxnLst/>
              <a:rect l="l" t="t" r="r" b="b"/>
              <a:pathLst>
                <a:path w="160019" h="184150">
                  <a:moveTo>
                    <a:pt x="54678" y="0"/>
                  </a:moveTo>
                  <a:lnTo>
                    <a:pt x="0" y="183648"/>
                  </a:lnTo>
                  <a:lnTo>
                    <a:pt x="159461" y="82636"/>
                  </a:lnTo>
                  <a:lnTo>
                    <a:pt x="54678" y="0"/>
                  </a:lnTo>
                  <a:close/>
                </a:path>
              </a:pathLst>
            </a:custGeom>
            <a:solidFill>
              <a:srgbClr val="D70926"/>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28" name="object 28"/>
            <p:cNvSpPr/>
            <p:nvPr/>
          </p:nvSpPr>
          <p:spPr>
            <a:xfrm>
              <a:off x="691797" y="10424811"/>
              <a:ext cx="29845" cy="64769"/>
            </a:xfrm>
            <a:custGeom>
              <a:avLst/>
              <a:gdLst/>
              <a:ahLst/>
              <a:cxnLst/>
              <a:rect l="l" t="t" r="r" b="b"/>
              <a:pathLst>
                <a:path w="29845" h="64770">
                  <a:moveTo>
                    <a:pt x="29653" y="0"/>
                  </a:moveTo>
                  <a:lnTo>
                    <a:pt x="0" y="51757"/>
                  </a:lnTo>
                  <a:lnTo>
                    <a:pt x="20240" y="64584"/>
                  </a:lnTo>
                  <a:lnTo>
                    <a:pt x="29653" y="0"/>
                  </a:lnTo>
                  <a:close/>
                </a:path>
              </a:pathLst>
            </a:custGeom>
            <a:solidFill>
              <a:srgbClr val="E73B2B"/>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29" name="object 29"/>
            <p:cNvSpPr/>
            <p:nvPr/>
          </p:nvSpPr>
          <p:spPr>
            <a:xfrm>
              <a:off x="676335" y="10678365"/>
              <a:ext cx="69850" cy="55880"/>
            </a:xfrm>
            <a:custGeom>
              <a:avLst/>
              <a:gdLst/>
              <a:ahLst/>
              <a:cxnLst/>
              <a:rect l="l" t="t" r="r" b="b"/>
              <a:pathLst>
                <a:path w="69850" h="55879">
                  <a:moveTo>
                    <a:pt x="8114" y="0"/>
                  </a:moveTo>
                  <a:lnTo>
                    <a:pt x="0" y="55548"/>
                  </a:lnTo>
                  <a:lnTo>
                    <a:pt x="17905" y="55548"/>
                  </a:lnTo>
                  <a:lnTo>
                    <a:pt x="69453" y="22889"/>
                  </a:lnTo>
                  <a:lnTo>
                    <a:pt x="8114" y="0"/>
                  </a:lnTo>
                  <a:close/>
                </a:path>
              </a:pathLst>
            </a:custGeom>
            <a:solidFill>
              <a:srgbClr val="E50051"/>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30" name="object 30"/>
            <p:cNvSpPr/>
            <p:nvPr/>
          </p:nvSpPr>
          <p:spPr>
            <a:xfrm>
              <a:off x="955075" y="10329370"/>
              <a:ext cx="70485" cy="56515"/>
            </a:xfrm>
            <a:custGeom>
              <a:avLst/>
              <a:gdLst/>
              <a:ahLst/>
              <a:cxnLst/>
              <a:rect l="l" t="t" r="r" b="b"/>
              <a:pathLst>
                <a:path w="70484" h="56515">
                  <a:moveTo>
                    <a:pt x="70353" y="0"/>
                  </a:moveTo>
                  <a:lnTo>
                    <a:pt x="0" y="14250"/>
                  </a:lnTo>
                  <a:lnTo>
                    <a:pt x="53506" y="56459"/>
                  </a:lnTo>
                  <a:lnTo>
                    <a:pt x="70353" y="0"/>
                  </a:lnTo>
                  <a:close/>
                </a:path>
              </a:pathLst>
            </a:custGeom>
            <a:solidFill>
              <a:srgbClr val="D70926"/>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31" name="object 31"/>
            <p:cNvSpPr/>
            <p:nvPr/>
          </p:nvSpPr>
          <p:spPr>
            <a:xfrm>
              <a:off x="694235" y="10701253"/>
              <a:ext cx="139700" cy="33020"/>
            </a:xfrm>
            <a:custGeom>
              <a:avLst/>
              <a:gdLst/>
              <a:ahLst/>
              <a:cxnLst/>
              <a:rect l="l" t="t" r="r" b="b"/>
              <a:pathLst>
                <a:path w="139700" h="33020">
                  <a:moveTo>
                    <a:pt x="51558" y="0"/>
                  </a:moveTo>
                  <a:lnTo>
                    <a:pt x="0" y="32658"/>
                  </a:lnTo>
                  <a:lnTo>
                    <a:pt x="139126" y="32658"/>
                  </a:lnTo>
                  <a:lnTo>
                    <a:pt x="51558" y="0"/>
                  </a:lnTo>
                  <a:close/>
                </a:path>
              </a:pathLst>
            </a:custGeom>
            <a:solidFill>
              <a:srgbClr val="6F1231"/>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32" name="object 32"/>
            <p:cNvSpPr/>
            <p:nvPr/>
          </p:nvSpPr>
          <p:spPr>
            <a:xfrm>
              <a:off x="544490" y="10645114"/>
              <a:ext cx="140335" cy="88900"/>
            </a:xfrm>
            <a:custGeom>
              <a:avLst/>
              <a:gdLst/>
              <a:ahLst/>
              <a:cxnLst/>
              <a:rect l="l" t="t" r="r" b="b"/>
              <a:pathLst>
                <a:path w="140334" h="88900">
                  <a:moveTo>
                    <a:pt x="50836" y="0"/>
                  </a:moveTo>
                  <a:lnTo>
                    <a:pt x="0" y="88803"/>
                  </a:lnTo>
                  <a:lnTo>
                    <a:pt x="131849" y="88803"/>
                  </a:lnTo>
                  <a:lnTo>
                    <a:pt x="139964" y="33255"/>
                  </a:lnTo>
                  <a:lnTo>
                    <a:pt x="50836" y="0"/>
                  </a:lnTo>
                  <a:close/>
                </a:path>
              </a:pathLst>
            </a:custGeom>
            <a:solidFill>
              <a:srgbClr val="E94884"/>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33" name="object 33"/>
            <p:cNvSpPr/>
            <p:nvPr/>
          </p:nvSpPr>
          <p:spPr>
            <a:xfrm>
              <a:off x="595323" y="10476575"/>
              <a:ext cx="116839" cy="201930"/>
            </a:xfrm>
            <a:custGeom>
              <a:avLst/>
              <a:gdLst/>
              <a:ahLst/>
              <a:cxnLst/>
              <a:rect l="l" t="t" r="r" b="b"/>
              <a:pathLst>
                <a:path w="116840" h="201929">
                  <a:moveTo>
                    <a:pt x="96478" y="0"/>
                  </a:moveTo>
                  <a:lnTo>
                    <a:pt x="0" y="168539"/>
                  </a:lnTo>
                  <a:lnTo>
                    <a:pt x="89128" y="201784"/>
                  </a:lnTo>
                  <a:lnTo>
                    <a:pt x="116718" y="12816"/>
                  </a:lnTo>
                  <a:lnTo>
                    <a:pt x="96478" y="0"/>
                  </a:lnTo>
                  <a:close/>
                </a:path>
              </a:pathLst>
            </a:custGeom>
            <a:solidFill>
              <a:srgbClr val="E50051"/>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34" name="object 34"/>
            <p:cNvSpPr/>
            <p:nvPr/>
          </p:nvSpPr>
          <p:spPr>
            <a:xfrm>
              <a:off x="712042" y="10343616"/>
              <a:ext cx="296545" cy="262890"/>
            </a:xfrm>
            <a:custGeom>
              <a:avLst/>
              <a:gdLst/>
              <a:ahLst/>
              <a:cxnLst/>
              <a:rect l="l" t="t" r="r" b="b"/>
              <a:pathLst>
                <a:path w="296544" h="262890">
                  <a:moveTo>
                    <a:pt x="243039" y="0"/>
                  </a:moveTo>
                  <a:lnTo>
                    <a:pt x="31297" y="42982"/>
                  </a:lnTo>
                  <a:lnTo>
                    <a:pt x="9402" y="81191"/>
                  </a:lnTo>
                  <a:lnTo>
                    <a:pt x="0" y="145775"/>
                  </a:lnTo>
                  <a:lnTo>
                    <a:pt x="184182" y="262358"/>
                  </a:lnTo>
                  <a:lnTo>
                    <a:pt x="241866" y="225867"/>
                  </a:lnTo>
                  <a:lnTo>
                    <a:pt x="296545" y="42208"/>
                  </a:lnTo>
                  <a:lnTo>
                    <a:pt x="243039" y="0"/>
                  </a:lnTo>
                  <a:close/>
                </a:path>
              </a:pathLst>
            </a:custGeom>
            <a:solidFill>
              <a:srgbClr val="E62A32"/>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pic>
          <p:nvPicPr>
            <p:cNvPr id="35" name="object 35"/>
            <p:cNvPicPr/>
            <p:nvPr/>
          </p:nvPicPr>
          <p:blipFill>
            <a:blip r:embed="rId13" cstate="print"/>
            <a:stretch>
              <a:fillRect/>
            </a:stretch>
          </p:blipFill>
          <p:spPr>
            <a:xfrm>
              <a:off x="743344" y="10150314"/>
              <a:ext cx="406335" cy="318149"/>
            </a:xfrm>
            <a:prstGeom prst="rect">
              <a:avLst/>
            </a:prstGeom>
          </p:spPr>
        </p:pic>
        <p:sp>
          <p:nvSpPr>
            <p:cNvPr id="36" name="object 36"/>
            <p:cNvSpPr/>
            <p:nvPr/>
          </p:nvSpPr>
          <p:spPr>
            <a:xfrm>
              <a:off x="0" y="9355874"/>
              <a:ext cx="20104100" cy="1953260"/>
            </a:xfrm>
            <a:custGeom>
              <a:avLst/>
              <a:gdLst/>
              <a:ahLst/>
              <a:cxnLst/>
              <a:rect l="l" t="t" r="r" b="b"/>
              <a:pathLst>
                <a:path w="20104100" h="1953259">
                  <a:moveTo>
                    <a:pt x="0" y="0"/>
                  </a:moveTo>
                  <a:lnTo>
                    <a:pt x="0" y="1952681"/>
                  </a:lnTo>
                  <a:lnTo>
                    <a:pt x="20104100" y="1952681"/>
                  </a:lnTo>
                  <a:lnTo>
                    <a:pt x="20104100" y="1084015"/>
                  </a:lnTo>
                  <a:lnTo>
                    <a:pt x="0" y="0"/>
                  </a:lnTo>
                  <a:close/>
                </a:path>
              </a:pathLst>
            </a:custGeom>
            <a:solidFill>
              <a:srgbClr val="FFFFFF"/>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pic>
          <p:nvPicPr>
            <p:cNvPr id="37" name="object 37"/>
            <p:cNvPicPr/>
            <p:nvPr/>
          </p:nvPicPr>
          <p:blipFill>
            <a:blip r:embed="rId3" cstate="print"/>
            <a:stretch>
              <a:fillRect/>
            </a:stretch>
          </p:blipFill>
          <p:spPr>
            <a:xfrm>
              <a:off x="1505250" y="10227988"/>
              <a:ext cx="154225" cy="219427"/>
            </a:xfrm>
            <a:prstGeom prst="rect">
              <a:avLst/>
            </a:prstGeom>
          </p:spPr>
        </p:pic>
        <p:pic>
          <p:nvPicPr>
            <p:cNvPr id="38" name="object 38"/>
            <p:cNvPicPr/>
            <p:nvPr/>
          </p:nvPicPr>
          <p:blipFill>
            <a:blip r:embed="rId4" cstate="print"/>
            <a:stretch>
              <a:fillRect/>
            </a:stretch>
          </p:blipFill>
          <p:spPr>
            <a:xfrm>
              <a:off x="1682349" y="10227998"/>
              <a:ext cx="493150" cy="223125"/>
            </a:xfrm>
            <a:prstGeom prst="rect">
              <a:avLst/>
            </a:prstGeom>
          </p:spPr>
        </p:pic>
        <p:pic>
          <p:nvPicPr>
            <p:cNvPr id="39" name="object 39"/>
            <p:cNvPicPr/>
            <p:nvPr/>
          </p:nvPicPr>
          <p:blipFill>
            <a:blip r:embed="rId5" cstate="print"/>
            <a:stretch>
              <a:fillRect/>
            </a:stretch>
          </p:blipFill>
          <p:spPr>
            <a:xfrm>
              <a:off x="2212080" y="10286101"/>
              <a:ext cx="148330" cy="161314"/>
            </a:xfrm>
            <a:prstGeom prst="rect">
              <a:avLst/>
            </a:prstGeom>
          </p:spPr>
        </p:pic>
        <p:pic>
          <p:nvPicPr>
            <p:cNvPr id="40" name="object 40"/>
            <p:cNvPicPr/>
            <p:nvPr/>
          </p:nvPicPr>
          <p:blipFill>
            <a:blip r:embed="rId6" cstate="print"/>
            <a:stretch>
              <a:fillRect/>
            </a:stretch>
          </p:blipFill>
          <p:spPr>
            <a:xfrm>
              <a:off x="2386686" y="10286103"/>
              <a:ext cx="148676" cy="165021"/>
            </a:xfrm>
            <a:prstGeom prst="rect">
              <a:avLst/>
            </a:prstGeom>
          </p:spPr>
        </p:pic>
        <p:sp>
          <p:nvSpPr>
            <p:cNvPr id="41" name="object 41"/>
            <p:cNvSpPr/>
            <p:nvPr/>
          </p:nvSpPr>
          <p:spPr>
            <a:xfrm>
              <a:off x="2558160" y="10227998"/>
              <a:ext cx="39370" cy="219710"/>
            </a:xfrm>
            <a:custGeom>
              <a:avLst/>
              <a:gdLst/>
              <a:ahLst/>
              <a:cxnLst/>
              <a:rect l="l" t="t" r="r" b="b"/>
              <a:pathLst>
                <a:path w="39369" h="219709">
                  <a:moveTo>
                    <a:pt x="34606" y="61809"/>
                  </a:moveTo>
                  <a:lnTo>
                    <a:pt x="4314" y="61809"/>
                  </a:lnTo>
                  <a:lnTo>
                    <a:pt x="0" y="66448"/>
                  </a:lnTo>
                  <a:lnTo>
                    <a:pt x="0" y="215082"/>
                  </a:lnTo>
                  <a:lnTo>
                    <a:pt x="4314" y="219417"/>
                  </a:lnTo>
                  <a:lnTo>
                    <a:pt x="34606" y="219417"/>
                  </a:lnTo>
                  <a:lnTo>
                    <a:pt x="38930" y="215082"/>
                  </a:lnTo>
                  <a:lnTo>
                    <a:pt x="38930" y="66448"/>
                  </a:lnTo>
                  <a:lnTo>
                    <a:pt x="34606" y="61809"/>
                  </a:lnTo>
                  <a:close/>
                </a:path>
                <a:path w="39369" h="219709">
                  <a:moveTo>
                    <a:pt x="34606" y="0"/>
                  </a:moveTo>
                  <a:lnTo>
                    <a:pt x="4314" y="0"/>
                  </a:lnTo>
                  <a:lnTo>
                    <a:pt x="0" y="4628"/>
                  </a:lnTo>
                  <a:lnTo>
                    <a:pt x="0" y="30585"/>
                  </a:lnTo>
                  <a:lnTo>
                    <a:pt x="4314" y="34909"/>
                  </a:lnTo>
                  <a:lnTo>
                    <a:pt x="34606" y="34909"/>
                  </a:lnTo>
                  <a:lnTo>
                    <a:pt x="39234" y="30585"/>
                  </a:lnTo>
                  <a:lnTo>
                    <a:pt x="39234" y="4628"/>
                  </a:lnTo>
                  <a:lnTo>
                    <a:pt x="34606" y="0"/>
                  </a:lnTo>
                  <a:close/>
                </a:path>
              </a:pathLst>
            </a:custGeom>
            <a:solidFill>
              <a:srgbClr val="4F1C27"/>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pic>
          <p:nvPicPr>
            <p:cNvPr id="42" name="object 42"/>
            <p:cNvPicPr/>
            <p:nvPr/>
          </p:nvPicPr>
          <p:blipFill>
            <a:blip r:embed="rId7" cstate="print"/>
            <a:stretch>
              <a:fillRect/>
            </a:stretch>
          </p:blipFill>
          <p:spPr>
            <a:xfrm>
              <a:off x="2624987" y="10286103"/>
              <a:ext cx="149880" cy="165021"/>
            </a:xfrm>
            <a:prstGeom prst="rect">
              <a:avLst/>
            </a:prstGeom>
          </p:spPr>
        </p:pic>
        <p:pic>
          <p:nvPicPr>
            <p:cNvPr id="43" name="object 43"/>
            <p:cNvPicPr/>
            <p:nvPr/>
          </p:nvPicPr>
          <p:blipFill>
            <a:blip r:embed="rId8" cstate="print"/>
            <a:stretch>
              <a:fillRect/>
            </a:stretch>
          </p:blipFill>
          <p:spPr>
            <a:xfrm>
              <a:off x="1481785" y="10515363"/>
              <a:ext cx="192214" cy="219417"/>
            </a:xfrm>
            <a:prstGeom prst="rect">
              <a:avLst/>
            </a:prstGeom>
          </p:spPr>
        </p:pic>
        <p:pic>
          <p:nvPicPr>
            <p:cNvPr id="44" name="object 44"/>
            <p:cNvPicPr/>
            <p:nvPr/>
          </p:nvPicPr>
          <p:blipFill>
            <a:blip r:embed="rId9" cstate="print"/>
            <a:stretch>
              <a:fillRect/>
            </a:stretch>
          </p:blipFill>
          <p:spPr>
            <a:xfrm>
              <a:off x="1695208" y="10573480"/>
              <a:ext cx="148288" cy="161303"/>
            </a:xfrm>
            <a:prstGeom prst="rect">
              <a:avLst/>
            </a:prstGeom>
          </p:spPr>
        </p:pic>
        <p:sp>
          <p:nvSpPr>
            <p:cNvPr id="45" name="object 45"/>
            <p:cNvSpPr/>
            <p:nvPr/>
          </p:nvSpPr>
          <p:spPr>
            <a:xfrm>
              <a:off x="1862963" y="10534224"/>
              <a:ext cx="511175" cy="204470"/>
            </a:xfrm>
            <a:custGeom>
              <a:avLst/>
              <a:gdLst/>
              <a:ahLst/>
              <a:cxnLst/>
              <a:rect l="l" t="t" r="r" b="b"/>
              <a:pathLst>
                <a:path w="511175" h="204470">
                  <a:moveTo>
                    <a:pt x="98577" y="170891"/>
                  </a:moveTo>
                  <a:lnTo>
                    <a:pt x="95186" y="167817"/>
                  </a:lnTo>
                  <a:lnTo>
                    <a:pt x="85636" y="166878"/>
                  </a:lnTo>
                  <a:lnTo>
                    <a:pt x="77101" y="165074"/>
                  </a:lnTo>
                  <a:lnTo>
                    <a:pt x="68884" y="160553"/>
                  </a:lnTo>
                  <a:lnTo>
                    <a:pt x="62712" y="151853"/>
                  </a:lnTo>
                  <a:lnTo>
                    <a:pt x="60274" y="137528"/>
                  </a:lnTo>
                  <a:lnTo>
                    <a:pt x="60274" y="76327"/>
                  </a:lnTo>
                  <a:lnTo>
                    <a:pt x="91465" y="76327"/>
                  </a:lnTo>
                  <a:lnTo>
                    <a:pt x="96113" y="72021"/>
                  </a:lnTo>
                  <a:lnTo>
                    <a:pt x="96113" y="49758"/>
                  </a:lnTo>
                  <a:lnTo>
                    <a:pt x="91465" y="45123"/>
                  </a:lnTo>
                  <a:lnTo>
                    <a:pt x="60274" y="45123"/>
                  </a:lnTo>
                  <a:lnTo>
                    <a:pt x="60274" y="4635"/>
                  </a:lnTo>
                  <a:lnTo>
                    <a:pt x="55626" y="0"/>
                  </a:lnTo>
                  <a:lnTo>
                    <a:pt x="26581" y="0"/>
                  </a:lnTo>
                  <a:lnTo>
                    <a:pt x="21920" y="4635"/>
                  </a:lnTo>
                  <a:lnTo>
                    <a:pt x="21920" y="45123"/>
                  </a:lnTo>
                  <a:lnTo>
                    <a:pt x="4330" y="45123"/>
                  </a:lnTo>
                  <a:lnTo>
                    <a:pt x="0" y="49758"/>
                  </a:lnTo>
                  <a:lnTo>
                    <a:pt x="0" y="72021"/>
                  </a:lnTo>
                  <a:lnTo>
                    <a:pt x="4330" y="76327"/>
                  </a:lnTo>
                  <a:lnTo>
                    <a:pt x="21005" y="76327"/>
                  </a:lnTo>
                  <a:lnTo>
                    <a:pt x="21005" y="144322"/>
                  </a:lnTo>
                  <a:lnTo>
                    <a:pt x="26657" y="171348"/>
                  </a:lnTo>
                  <a:lnTo>
                    <a:pt x="41211" y="189217"/>
                  </a:lnTo>
                  <a:lnTo>
                    <a:pt x="61036" y="199072"/>
                  </a:lnTo>
                  <a:lnTo>
                    <a:pt x="82499" y="202107"/>
                  </a:lnTo>
                  <a:lnTo>
                    <a:pt x="93332" y="202107"/>
                  </a:lnTo>
                  <a:lnTo>
                    <a:pt x="98577" y="198399"/>
                  </a:lnTo>
                  <a:lnTo>
                    <a:pt x="98577" y="170891"/>
                  </a:lnTo>
                  <a:close/>
                </a:path>
                <a:path w="511175" h="204470">
                  <a:moveTo>
                    <a:pt x="351853" y="48831"/>
                  </a:moveTo>
                  <a:lnTo>
                    <a:pt x="347853" y="42964"/>
                  </a:lnTo>
                  <a:lnTo>
                    <a:pt x="316623" y="42964"/>
                  </a:lnTo>
                  <a:lnTo>
                    <a:pt x="312013" y="46672"/>
                  </a:lnTo>
                  <a:lnTo>
                    <a:pt x="310134" y="54381"/>
                  </a:lnTo>
                  <a:lnTo>
                    <a:pt x="285102" y="146494"/>
                  </a:lnTo>
                  <a:lnTo>
                    <a:pt x="282943" y="154825"/>
                  </a:lnTo>
                  <a:lnTo>
                    <a:pt x="281698" y="163182"/>
                  </a:lnTo>
                  <a:lnTo>
                    <a:pt x="281076" y="163182"/>
                  </a:lnTo>
                  <a:lnTo>
                    <a:pt x="280162" y="154825"/>
                  </a:lnTo>
                  <a:lnTo>
                    <a:pt x="277698" y="146494"/>
                  </a:lnTo>
                  <a:lnTo>
                    <a:pt x="262610" y="93637"/>
                  </a:lnTo>
                  <a:lnTo>
                    <a:pt x="251409" y="54381"/>
                  </a:lnTo>
                  <a:lnTo>
                    <a:pt x="249555" y="46990"/>
                  </a:lnTo>
                  <a:lnTo>
                    <a:pt x="244906" y="43268"/>
                  </a:lnTo>
                  <a:lnTo>
                    <a:pt x="217728" y="43268"/>
                  </a:lnTo>
                  <a:lnTo>
                    <a:pt x="212788" y="46990"/>
                  </a:lnTo>
                  <a:lnTo>
                    <a:pt x="211239" y="54381"/>
                  </a:lnTo>
                  <a:lnTo>
                    <a:pt x="184645" y="146494"/>
                  </a:lnTo>
                  <a:lnTo>
                    <a:pt x="182511" y="154825"/>
                  </a:lnTo>
                  <a:lnTo>
                    <a:pt x="181254" y="163182"/>
                  </a:lnTo>
                  <a:lnTo>
                    <a:pt x="180657" y="163182"/>
                  </a:lnTo>
                  <a:lnTo>
                    <a:pt x="179400" y="154825"/>
                  </a:lnTo>
                  <a:lnTo>
                    <a:pt x="177546" y="146494"/>
                  </a:lnTo>
                  <a:lnTo>
                    <a:pt x="152196" y="54381"/>
                  </a:lnTo>
                  <a:lnTo>
                    <a:pt x="150723" y="46990"/>
                  </a:lnTo>
                  <a:lnTo>
                    <a:pt x="150660" y="46672"/>
                  </a:lnTo>
                  <a:lnTo>
                    <a:pt x="146011" y="42964"/>
                  </a:lnTo>
                  <a:lnTo>
                    <a:pt x="114490" y="42964"/>
                  </a:lnTo>
                  <a:lnTo>
                    <a:pt x="110185" y="48831"/>
                  </a:lnTo>
                  <a:lnTo>
                    <a:pt x="112649" y="57480"/>
                  </a:lnTo>
                  <a:lnTo>
                    <a:pt x="153314" y="189445"/>
                  </a:lnTo>
                  <a:lnTo>
                    <a:pt x="155524" y="196850"/>
                  </a:lnTo>
                  <a:lnTo>
                    <a:pt x="155613" y="197154"/>
                  </a:lnTo>
                  <a:lnTo>
                    <a:pt x="160248" y="200571"/>
                  </a:lnTo>
                  <a:lnTo>
                    <a:pt x="196710" y="200571"/>
                  </a:lnTo>
                  <a:lnTo>
                    <a:pt x="201345" y="196850"/>
                  </a:lnTo>
                  <a:lnTo>
                    <a:pt x="203123" y="189788"/>
                  </a:lnTo>
                  <a:lnTo>
                    <a:pt x="203200" y="189445"/>
                  </a:lnTo>
                  <a:lnTo>
                    <a:pt x="211137" y="163182"/>
                  </a:lnTo>
                  <a:lnTo>
                    <a:pt x="226999" y="110629"/>
                  </a:lnTo>
                  <a:lnTo>
                    <a:pt x="229489" y="102298"/>
                  </a:lnTo>
                  <a:lnTo>
                    <a:pt x="231025" y="93637"/>
                  </a:lnTo>
                  <a:lnTo>
                    <a:pt x="231635" y="93637"/>
                  </a:lnTo>
                  <a:lnTo>
                    <a:pt x="232892" y="102298"/>
                  </a:lnTo>
                  <a:lnTo>
                    <a:pt x="235318" y="110629"/>
                  </a:lnTo>
                  <a:lnTo>
                    <a:pt x="259143" y="189445"/>
                  </a:lnTo>
                  <a:lnTo>
                    <a:pt x="260997" y="196850"/>
                  </a:lnTo>
                  <a:lnTo>
                    <a:pt x="265938" y="200571"/>
                  </a:lnTo>
                  <a:lnTo>
                    <a:pt x="301802" y="200571"/>
                  </a:lnTo>
                  <a:lnTo>
                    <a:pt x="306743" y="197154"/>
                  </a:lnTo>
                  <a:lnTo>
                    <a:pt x="308902" y="189788"/>
                  </a:lnTo>
                  <a:lnTo>
                    <a:pt x="317042" y="163182"/>
                  </a:lnTo>
                  <a:lnTo>
                    <a:pt x="349364" y="57480"/>
                  </a:lnTo>
                  <a:lnTo>
                    <a:pt x="351853" y="48831"/>
                  </a:lnTo>
                  <a:close/>
                </a:path>
                <a:path w="511175" h="204470">
                  <a:moveTo>
                    <a:pt x="511035" y="114350"/>
                  </a:moveTo>
                  <a:lnTo>
                    <a:pt x="497662" y="68922"/>
                  </a:lnTo>
                  <a:lnTo>
                    <a:pt x="472135" y="45707"/>
                  </a:lnTo>
                  <a:lnTo>
                    <a:pt x="472135" y="103822"/>
                  </a:lnTo>
                  <a:lnTo>
                    <a:pt x="402272" y="103822"/>
                  </a:lnTo>
                  <a:lnTo>
                    <a:pt x="406933" y="89509"/>
                  </a:lnTo>
                  <a:lnTo>
                    <a:pt x="415124" y="78498"/>
                  </a:lnTo>
                  <a:lnTo>
                    <a:pt x="426389" y="71424"/>
                  </a:lnTo>
                  <a:lnTo>
                    <a:pt x="440296" y="68922"/>
                  </a:lnTo>
                  <a:lnTo>
                    <a:pt x="452742" y="71285"/>
                  </a:lnTo>
                  <a:lnTo>
                    <a:pt x="462699" y="78143"/>
                  </a:lnTo>
                  <a:lnTo>
                    <a:pt x="469404" y="89115"/>
                  </a:lnTo>
                  <a:lnTo>
                    <a:pt x="472135" y="103822"/>
                  </a:lnTo>
                  <a:lnTo>
                    <a:pt x="472135" y="45707"/>
                  </a:lnTo>
                  <a:lnTo>
                    <a:pt x="471017" y="44907"/>
                  </a:lnTo>
                  <a:lnTo>
                    <a:pt x="441210" y="39255"/>
                  </a:lnTo>
                  <a:lnTo>
                    <a:pt x="408762" y="45326"/>
                  </a:lnTo>
                  <a:lnTo>
                    <a:pt x="383451" y="62318"/>
                  </a:lnTo>
                  <a:lnTo>
                    <a:pt x="367017" y="88392"/>
                  </a:lnTo>
                  <a:lnTo>
                    <a:pt x="361264" y="121158"/>
                  </a:lnTo>
                  <a:lnTo>
                    <a:pt x="361162" y="121754"/>
                  </a:lnTo>
                  <a:lnTo>
                    <a:pt x="367042" y="153555"/>
                  </a:lnTo>
                  <a:lnTo>
                    <a:pt x="383921" y="179832"/>
                  </a:lnTo>
                  <a:lnTo>
                    <a:pt x="410578" y="197700"/>
                  </a:lnTo>
                  <a:lnTo>
                    <a:pt x="445858" y="204292"/>
                  </a:lnTo>
                  <a:lnTo>
                    <a:pt x="463207" y="202742"/>
                  </a:lnTo>
                  <a:lnTo>
                    <a:pt x="499313" y="188531"/>
                  </a:lnTo>
                  <a:lnTo>
                    <a:pt x="507339" y="178320"/>
                  </a:lnTo>
                  <a:lnTo>
                    <a:pt x="503631" y="171208"/>
                  </a:lnTo>
                  <a:lnTo>
                    <a:pt x="503440" y="170903"/>
                  </a:lnTo>
                  <a:lnTo>
                    <a:pt x="499922" y="165036"/>
                  </a:lnTo>
                  <a:lnTo>
                    <a:pt x="495909" y="157949"/>
                  </a:lnTo>
                  <a:lnTo>
                    <a:pt x="490347" y="156997"/>
                  </a:lnTo>
                  <a:lnTo>
                    <a:pt x="482638" y="160705"/>
                  </a:lnTo>
                  <a:lnTo>
                    <a:pt x="476224" y="164249"/>
                  </a:lnTo>
                  <a:lnTo>
                    <a:pt x="468287" y="167538"/>
                  </a:lnTo>
                  <a:lnTo>
                    <a:pt x="459016" y="169951"/>
                  </a:lnTo>
                  <a:lnTo>
                    <a:pt x="448627" y="170903"/>
                  </a:lnTo>
                  <a:lnTo>
                    <a:pt x="431546" y="168135"/>
                  </a:lnTo>
                  <a:lnTo>
                    <a:pt x="416979" y="159931"/>
                  </a:lnTo>
                  <a:lnTo>
                    <a:pt x="406425" y="146392"/>
                  </a:lnTo>
                  <a:lnTo>
                    <a:pt x="401320" y="127647"/>
                  </a:lnTo>
                  <a:lnTo>
                    <a:pt x="505206" y="127647"/>
                  </a:lnTo>
                  <a:lnTo>
                    <a:pt x="511035" y="121158"/>
                  </a:lnTo>
                  <a:lnTo>
                    <a:pt x="511035" y="114350"/>
                  </a:lnTo>
                  <a:close/>
                </a:path>
              </a:pathLst>
            </a:custGeom>
            <a:solidFill>
              <a:srgbClr val="4F1C27"/>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pic>
          <p:nvPicPr>
            <p:cNvPr id="46" name="object 46"/>
            <p:cNvPicPr/>
            <p:nvPr/>
          </p:nvPicPr>
          <p:blipFill>
            <a:blip r:embed="rId10" cstate="print"/>
            <a:stretch>
              <a:fillRect/>
            </a:stretch>
          </p:blipFill>
          <p:spPr>
            <a:xfrm>
              <a:off x="2402084" y="10573480"/>
              <a:ext cx="270027" cy="223134"/>
            </a:xfrm>
            <a:prstGeom prst="rect">
              <a:avLst/>
            </a:prstGeom>
          </p:spPr>
        </p:pic>
        <p:pic>
          <p:nvPicPr>
            <p:cNvPr id="47" name="object 47"/>
            <p:cNvPicPr/>
            <p:nvPr/>
          </p:nvPicPr>
          <p:blipFill>
            <a:blip r:embed="rId11" cstate="print"/>
            <a:stretch>
              <a:fillRect/>
            </a:stretch>
          </p:blipFill>
          <p:spPr>
            <a:xfrm>
              <a:off x="2691960" y="10573477"/>
              <a:ext cx="149880" cy="165031"/>
            </a:xfrm>
            <a:prstGeom prst="rect">
              <a:avLst/>
            </a:prstGeom>
          </p:spPr>
        </p:pic>
        <p:pic>
          <p:nvPicPr>
            <p:cNvPr id="48" name="object 48"/>
            <p:cNvPicPr/>
            <p:nvPr/>
          </p:nvPicPr>
          <p:blipFill>
            <a:blip r:embed="rId12" cstate="print"/>
            <a:stretch>
              <a:fillRect/>
            </a:stretch>
          </p:blipFill>
          <p:spPr>
            <a:xfrm>
              <a:off x="2869901" y="10573480"/>
              <a:ext cx="148341" cy="161303"/>
            </a:xfrm>
            <a:prstGeom prst="rect">
              <a:avLst/>
            </a:prstGeom>
          </p:spPr>
        </p:pic>
        <p:sp>
          <p:nvSpPr>
            <p:cNvPr id="49" name="object 49"/>
            <p:cNvSpPr/>
            <p:nvPr/>
          </p:nvSpPr>
          <p:spPr>
            <a:xfrm>
              <a:off x="745793" y="10605976"/>
              <a:ext cx="189865" cy="128270"/>
            </a:xfrm>
            <a:custGeom>
              <a:avLst/>
              <a:gdLst/>
              <a:ahLst/>
              <a:cxnLst/>
              <a:rect l="l" t="t" r="r" b="b"/>
              <a:pathLst>
                <a:path w="189865" h="128270">
                  <a:moveTo>
                    <a:pt x="150435" y="0"/>
                  </a:moveTo>
                  <a:lnTo>
                    <a:pt x="0" y="95274"/>
                  </a:lnTo>
                  <a:lnTo>
                    <a:pt x="87568" y="127933"/>
                  </a:lnTo>
                  <a:lnTo>
                    <a:pt x="159115" y="127933"/>
                  </a:lnTo>
                  <a:lnTo>
                    <a:pt x="189795" y="24899"/>
                  </a:lnTo>
                  <a:lnTo>
                    <a:pt x="150435" y="0"/>
                  </a:lnTo>
                  <a:close/>
                </a:path>
              </a:pathLst>
            </a:custGeom>
            <a:solidFill>
              <a:srgbClr val="880B3D"/>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50" name="object 50"/>
            <p:cNvSpPr/>
            <p:nvPr/>
          </p:nvSpPr>
          <p:spPr>
            <a:xfrm>
              <a:off x="896226" y="10569484"/>
              <a:ext cx="57785" cy="61594"/>
            </a:xfrm>
            <a:custGeom>
              <a:avLst/>
              <a:gdLst/>
              <a:ahLst/>
              <a:cxnLst/>
              <a:rect l="l" t="t" r="r" b="b"/>
              <a:pathLst>
                <a:path w="57784" h="61595">
                  <a:moveTo>
                    <a:pt x="57684" y="0"/>
                  </a:moveTo>
                  <a:lnTo>
                    <a:pt x="0" y="36491"/>
                  </a:lnTo>
                  <a:lnTo>
                    <a:pt x="39360" y="61390"/>
                  </a:lnTo>
                  <a:lnTo>
                    <a:pt x="57684" y="0"/>
                  </a:lnTo>
                  <a:close/>
                </a:path>
              </a:pathLst>
            </a:custGeom>
            <a:solidFill>
              <a:srgbClr val="CC0935"/>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51" name="object 51"/>
            <p:cNvSpPr/>
            <p:nvPr/>
          </p:nvSpPr>
          <p:spPr>
            <a:xfrm>
              <a:off x="1113368" y="10445468"/>
              <a:ext cx="90805" cy="94615"/>
            </a:xfrm>
            <a:custGeom>
              <a:avLst/>
              <a:gdLst/>
              <a:ahLst/>
              <a:cxnLst/>
              <a:rect l="l" t="t" r="r" b="b"/>
              <a:pathLst>
                <a:path w="90805" h="94615">
                  <a:moveTo>
                    <a:pt x="36313" y="0"/>
                  </a:moveTo>
                  <a:lnTo>
                    <a:pt x="0" y="22994"/>
                  </a:lnTo>
                  <a:lnTo>
                    <a:pt x="90196" y="94112"/>
                  </a:lnTo>
                  <a:lnTo>
                    <a:pt x="36313" y="0"/>
                  </a:lnTo>
                  <a:close/>
                </a:path>
              </a:pathLst>
            </a:custGeom>
            <a:solidFill>
              <a:srgbClr val="A41023"/>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52" name="object 52"/>
            <p:cNvSpPr/>
            <p:nvPr/>
          </p:nvSpPr>
          <p:spPr>
            <a:xfrm>
              <a:off x="684450" y="10489397"/>
              <a:ext cx="212090" cy="212090"/>
            </a:xfrm>
            <a:custGeom>
              <a:avLst/>
              <a:gdLst/>
              <a:ahLst/>
              <a:cxnLst/>
              <a:rect l="l" t="t" r="r" b="b"/>
              <a:pathLst>
                <a:path w="212090" h="212090">
                  <a:moveTo>
                    <a:pt x="27590" y="0"/>
                  </a:moveTo>
                  <a:lnTo>
                    <a:pt x="0" y="188968"/>
                  </a:lnTo>
                  <a:lnTo>
                    <a:pt x="61338" y="211857"/>
                  </a:lnTo>
                  <a:lnTo>
                    <a:pt x="211773" y="116582"/>
                  </a:lnTo>
                  <a:lnTo>
                    <a:pt x="27590" y="0"/>
                  </a:lnTo>
                  <a:close/>
                </a:path>
              </a:pathLst>
            </a:custGeom>
            <a:solidFill>
              <a:srgbClr val="B90845"/>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53" name="object 53"/>
            <p:cNvSpPr/>
            <p:nvPr/>
          </p:nvSpPr>
          <p:spPr>
            <a:xfrm>
              <a:off x="859352" y="10061167"/>
              <a:ext cx="121920" cy="123189"/>
            </a:xfrm>
            <a:custGeom>
              <a:avLst/>
              <a:gdLst/>
              <a:ahLst/>
              <a:cxnLst/>
              <a:rect l="l" t="t" r="r" b="b"/>
              <a:pathLst>
                <a:path w="121919" h="123190">
                  <a:moveTo>
                    <a:pt x="70301" y="0"/>
                  </a:moveTo>
                  <a:lnTo>
                    <a:pt x="0" y="122781"/>
                  </a:lnTo>
                  <a:lnTo>
                    <a:pt x="121336" y="89138"/>
                  </a:lnTo>
                  <a:lnTo>
                    <a:pt x="70301" y="0"/>
                  </a:lnTo>
                  <a:close/>
                </a:path>
              </a:pathLst>
            </a:custGeom>
            <a:solidFill>
              <a:srgbClr val="EE7203"/>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54" name="object 54"/>
            <p:cNvSpPr/>
            <p:nvPr/>
          </p:nvSpPr>
          <p:spPr>
            <a:xfrm>
              <a:off x="1170973" y="10614784"/>
              <a:ext cx="144145" cy="119380"/>
            </a:xfrm>
            <a:custGeom>
              <a:avLst/>
              <a:gdLst/>
              <a:ahLst/>
              <a:cxnLst/>
              <a:rect l="l" t="t" r="r" b="b"/>
              <a:pathLst>
                <a:path w="144144" h="119379">
                  <a:moveTo>
                    <a:pt x="75641" y="0"/>
                  </a:moveTo>
                  <a:lnTo>
                    <a:pt x="0" y="119127"/>
                  </a:lnTo>
                  <a:lnTo>
                    <a:pt x="143859" y="119127"/>
                  </a:lnTo>
                  <a:lnTo>
                    <a:pt x="75641" y="0"/>
                  </a:lnTo>
                  <a:close/>
                </a:path>
              </a:pathLst>
            </a:custGeom>
            <a:solidFill>
              <a:srgbClr val="8F0A26"/>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55" name="object 55"/>
            <p:cNvSpPr/>
            <p:nvPr/>
          </p:nvSpPr>
          <p:spPr>
            <a:xfrm>
              <a:off x="935591" y="10468465"/>
              <a:ext cx="311150" cy="266065"/>
            </a:xfrm>
            <a:custGeom>
              <a:avLst/>
              <a:gdLst/>
              <a:ahLst/>
              <a:cxnLst/>
              <a:rect l="l" t="t" r="r" b="b"/>
              <a:pathLst>
                <a:path w="311150" h="266065">
                  <a:moveTo>
                    <a:pt x="177774" y="0"/>
                  </a:moveTo>
                  <a:lnTo>
                    <a:pt x="18313" y="101012"/>
                  </a:lnTo>
                  <a:lnTo>
                    <a:pt x="0" y="162413"/>
                  </a:lnTo>
                  <a:lnTo>
                    <a:pt x="162738" y="265447"/>
                  </a:lnTo>
                  <a:lnTo>
                    <a:pt x="235385" y="265447"/>
                  </a:lnTo>
                  <a:lnTo>
                    <a:pt x="311016" y="146320"/>
                  </a:lnTo>
                  <a:lnTo>
                    <a:pt x="267970" y="71118"/>
                  </a:lnTo>
                  <a:lnTo>
                    <a:pt x="177774" y="0"/>
                  </a:lnTo>
                  <a:close/>
                </a:path>
              </a:pathLst>
            </a:custGeom>
            <a:solidFill>
              <a:srgbClr val="AE1122"/>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56" name="object 56"/>
            <p:cNvSpPr/>
            <p:nvPr/>
          </p:nvSpPr>
          <p:spPr>
            <a:xfrm>
              <a:off x="904907" y="10630878"/>
              <a:ext cx="193675" cy="103505"/>
            </a:xfrm>
            <a:custGeom>
              <a:avLst/>
              <a:gdLst/>
              <a:ahLst/>
              <a:cxnLst/>
              <a:rect l="l" t="t" r="r" b="b"/>
              <a:pathLst>
                <a:path w="193675" h="103504">
                  <a:moveTo>
                    <a:pt x="30679" y="0"/>
                  </a:moveTo>
                  <a:lnTo>
                    <a:pt x="0" y="103033"/>
                  </a:lnTo>
                  <a:lnTo>
                    <a:pt x="193428" y="103033"/>
                  </a:lnTo>
                  <a:lnTo>
                    <a:pt x="30679" y="0"/>
                  </a:lnTo>
                  <a:close/>
                </a:path>
              </a:pathLst>
            </a:custGeom>
            <a:solidFill>
              <a:srgbClr val="CC0935"/>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57" name="object 57"/>
            <p:cNvSpPr/>
            <p:nvPr/>
          </p:nvSpPr>
          <p:spPr>
            <a:xfrm>
              <a:off x="953911" y="10385830"/>
              <a:ext cx="160020" cy="184150"/>
            </a:xfrm>
            <a:custGeom>
              <a:avLst/>
              <a:gdLst/>
              <a:ahLst/>
              <a:cxnLst/>
              <a:rect l="l" t="t" r="r" b="b"/>
              <a:pathLst>
                <a:path w="160019" h="184150">
                  <a:moveTo>
                    <a:pt x="54678" y="0"/>
                  </a:moveTo>
                  <a:lnTo>
                    <a:pt x="0" y="183648"/>
                  </a:lnTo>
                  <a:lnTo>
                    <a:pt x="159461" y="82636"/>
                  </a:lnTo>
                  <a:lnTo>
                    <a:pt x="54678" y="0"/>
                  </a:lnTo>
                  <a:close/>
                </a:path>
              </a:pathLst>
            </a:custGeom>
            <a:solidFill>
              <a:srgbClr val="D70926"/>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58" name="object 58"/>
            <p:cNvSpPr/>
            <p:nvPr/>
          </p:nvSpPr>
          <p:spPr>
            <a:xfrm>
              <a:off x="691797" y="10424811"/>
              <a:ext cx="29845" cy="64769"/>
            </a:xfrm>
            <a:custGeom>
              <a:avLst/>
              <a:gdLst/>
              <a:ahLst/>
              <a:cxnLst/>
              <a:rect l="l" t="t" r="r" b="b"/>
              <a:pathLst>
                <a:path w="29845" h="64770">
                  <a:moveTo>
                    <a:pt x="29653" y="0"/>
                  </a:moveTo>
                  <a:lnTo>
                    <a:pt x="0" y="51757"/>
                  </a:lnTo>
                  <a:lnTo>
                    <a:pt x="20240" y="64584"/>
                  </a:lnTo>
                  <a:lnTo>
                    <a:pt x="29653" y="0"/>
                  </a:lnTo>
                  <a:close/>
                </a:path>
              </a:pathLst>
            </a:custGeom>
            <a:solidFill>
              <a:srgbClr val="E73B2B"/>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59" name="object 59"/>
            <p:cNvSpPr/>
            <p:nvPr/>
          </p:nvSpPr>
          <p:spPr>
            <a:xfrm>
              <a:off x="676335" y="10678365"/>
              <a:ext cx="69850" cy="55880"/>
            </a:xfrm>
            <a:custGeom>
              <a:avLst/>
              <a:gdLst/>
              <a:ahLst/>
              <a:cxnLst/>
              <a:rect l="l" t="t" r="r" b="b"/>
              <a:pathLst>
                <a:path w="69850" h="55879">
                  <a:moveTo>
                    <a:pt x="8114" y="0"/>
                  </a:moveTo>
                  <a:lnTo>
                    <a:pt x="0" y="55548"/>
                  </a:lnTo>
                  <a:lnTo>
                    <a:pt x="17905" y="55548"/>
                  </a:lnTo>
                  <a:lnTo>
                    <a:pt x="69453" y="22889"/>
                  </a:lnTo>
                  <a:lnTo>
                    <a:pt x="8114" y="0"/>
                  </a:lnTo>
                  <a:close/>
                </a:path>
              </a:pathLst>
            </a:custGeom>
            <a:solidFill>
              <a:srgbClr val="E50051"/>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60" name="object 60"/>
            <p:cNvSpPr/>
            <p:nvPr/>
          </p:nvSpPr>
          <p:spPr>
            <a:xfrm>
              <a:off x="955075" y="10329370"/>
              <a:ext cx="70485" cy="56515"/>
            </a:xfrm>
            <a:custGeom>
              <a:avLst/>
              <a:gdLst/>
              <a:ahLst/>
              <a:cxnLst/>
              <a:rect l="l" t="t" r="r" b="b"/>
              <a:pathLst>
                <a:path w="70484" h="56515">
                  <a:moveTo>
                    <a:pt x="70353" y="0"/>
                  </a:moveTo>
                  <a:lnTo>
                    <a:pt x="0" y="14250"/>
                  </a:lnTo>
                  <a:lnTo>
                    <a:pt x="53506" y="56459"/>
                  </a:lnTo>
                  <a:lnTo>
                    <a:pt x="70353" y="0"/>
                  </a:lnTo>
                  <a:close/>
                </a:path>
              </a:pathLst>
            </a:custGeom>
            <a:solidFill>
              <a:srgbClr val="D70926"/>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61" name="object 61"/>
            <p:cNvSpPr/>
            <p:nvPr/>
          </p:nvSpPr>
          <p:spPr>
            <a:xfrm>
              <a:off x="694235" y="10701253"/>
              <a:ext cx="139700" cy="33020"/>
            </a:xfrm>
            <a:custGeom>
              <a:avLst/>
              <a:gdLst/>
              <a:ahLst/>
              <a:cxnLst/>
              <a:rect l="l" t="t" r="r" b="b"/>
              <a:pathLst>
                <a:path w="139700" h="33020">
                  <a:moveTo>
                    <a:pt x="51558" y="0"/>
                  </a:moveTo>
                  <a:lnTo>
                    <a:pt x="0" y="32658"/>
                  </a:lnTo>
                  <a:lnTo>
                    <a:pt x="139126" y="32658"/>
                  </a:lnTo>
                  <a:lnTo>
                    <a:pt x="51558" y="0"/>
                  </a:lnTo>
                  <a:close/>
                </a:path>
              </a:pathLst>
            </a:custGeom>
            <a:solidFill>
              <a:srgbClr val="6F1231"/>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62" name="object 62"/>
            <p:cNvSpPr/>
            <p:nvPr/>
          </p:nvSpPr>
          <p:spPr>
            <a:xfrm>
              <a:off x="544490" y="10645114"/>
              <a:ext cx="140335" cy="88900"/>
            </a:xfrm>
            <a:custGeom>
              <a:avLst/>
              <a:gdLst/>
              <a:ahLst/>
              <a:cxnLst/>
              <a:rect l="l" t="t" r="r" b="b"/>
              <a:pathLst>
                <a:path w="140334" h="88900">
                  <a:moveTo>
                    <a:pt x="50836" y="0"/>
                  </a:moveTo>
                  <a:lnTo>
                    <a:pt x="0" y="88803"/>
                  </a:lnTo>
                  <a:lnTo>
                    <a:pt x="131849" y="88803"/>
                  </a:lnTo>
                  <a:lnTo>
                    <a:pt x="139964" y="33255"/>
                  </a:lnTo>
                  <a:lnTo>
                    <a:pt x="50836" y="0"/>
                  </a:lnTo>
                  <a:close/>
                </a:path>
              </a:pathLst>
            </a:custGeom>
            <a:solidFill>
              <a:srgbClr val="E94884"/>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63" name="object 63"/>
            <p:cNvSpPr/>
            <p:nvPr/>
          </p:nvSpPr>
          <p:spPr>
            <a:xfrm>
              <a:off x="595323" y="10476575"/>
              <a:ext cx="116839" cy="201930"/>
            </a:xfrm>
            <a:custGeom>
              <a:avLst/>
              <a:gdLst/>
              <a:ahLst/>
              <a:cxnLst/>
              <a:rect l="l" t="t" r="r" b="b"/>
              <a:pathLst>
                <a:path w="116840" h="201929">
                  <a:moveTo>
                    <a:pt x="96478" y="0"/>
                  </a:moveTo>
                  <a:lnTo>
                    <a:pt x="0" y="168539"/>
                  </a:lnTo>
                  <a:lnTo>
                    <a:pt x="89128" y="201784"/>
                  </a:lnTo>
                  <a:lnTo>
                    <a:pt x="116718" y="12816"/>
                  </a:lnTo>
                  <a:lnTo>
                    <a:pt x="96478" y="0"/>
                  </a:lnTo>
                  <a:close/>
                </a:path>
              </a:pathLst>
            </a:custGeom>
            <a:solidFill>
              <a:srgbClr val="E50051"/>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64" name="object 64"/>
            <p:cNvSpPr/>
            <p:nvPr/>
          </p:nvSpPr>
          <p:spPr>
            <a:xfrm>
              <a:off x="712042" y="10343616"/>
              <a:ext cx="296545" cy="262890"/>
            </a:xfrm>
            <a:custGeom>
              <a:avLst/>
              <a:gdLst/>
              <a:ahLst/>
              <a:cxnLst/>
              <a:rect l="l" t="t" r="r" b="b"/>
              <a:pathLst>
                <a:path w="296544" h="262890">
                  <a:moveTo>
                    <a:pt x="243039" y="0"/>
                  </a:moveTo>
                  <a:lnTo>
                    <a:pt x="31297" y="42982"/>
                  </a:lnTo>
                  <a:lnTo>
                    <a:pt x="9402" y="81191"/>
                  </a:lnTo>
                  <a:lnTo>
                    <a:pt x="0" y="145775"/>
                  </a:lnTo>
                  <a:lnTo>
                    <a:pt x="184182" y="262358"/>
                  </a:lnTo>
                  <a:lnTo>
                    <a:pt x="241866" y="225867"/>
                  </a:lnTo>
                  <a:lnTo>
                    <a:pt x="296545" y="42208"/>
                  </a:lnTo>
                  <a:lnTo>
                    <a:pt x="243039" y="0"/>
                  </a:lnTo>
                  <a:close/>
                </a:path>
              </a:pathLst>
            </a:custGeom>
            <a:solidFill>
              <a:srgbClr val="E62A32"/>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pic>
          <p:nvPicPr>
            <p:cNvPr id="65" name="object 65"/>
            <p:cNvPicPr/>
            <p:nvPr/>
          </p:nvPicPr>
          <p:blipFill>
            <a:blip r:embed="rId13" cstate="print"/>
            <a:stretch>
              <a:fillRect/>
            </a:stretch>
          </p:blipFill>
          <p:spPr>
            <a:xfrm>
              <a:off x="743344" y="10150314"/>
              <a:ext cx="406335" cy="318149"/>
            </a:xfrm>
            <a:prstGeom prst="rect">
              <a:avLst/>
            </a:prstGeom>
          </p:spPr>
        </p:pic>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428" y="5673412"/>
            <a:ext cx="12191144" cy="1184459"/>
            <a:chOff x="0" y="9355874"/>
            <a:chExt cx="20104100" cy="1953260"/>
          </a:xfrm>
        </p:grpSpPr>
        <p:sp>
          <p:nvSpPr>
            <p:cNvPr id="4" name="object 4"/>
            <p:cNvSpPr/>
            <p:nvPr/>
          </p:nvSpPr>
          <p:spPr>
            <a:xfrm>
              <a:off x="0" y="9355874"/>
              <a:ext cx="20104100" cy="1953260"/>
            </a:xfrm>
            <a:custGeom>
              <a:avLst/>
              <a:gdLst/>
              <a:ahLst/>
              <a:cxnLst/>
              <a:rect l="l" t="t" r="r" b="b"/>
              <a:pathLst>
                <a:path w="20104100" h="1953259">
                  <a:moveTo>
                    <a:pt x="0" y="0"/>
                  </a:moveTo>
                  <a:lnTo>
                    <a:pt x="0" y="1952681"/>
                  </a:lnTo>
                  <a:lnTo>
                    <a:pt x="20104100" y="1952681"/>
                  </a:lnTo>
                  <a:lnTo>
                    <a:pt x="20104100" y="1084015"/>
                  </a:lnTo>
                  <a:lnTo>
                    <a:pt x="0" y="0"/>
                  </a:lnTo>
                  <a:close/>
                </a:path>
              </a:pathLst>
            </a:custGeom>
            <a:solidFill>
              <a:srgbClr val="FFFFFF"/>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Interstate" pitchFamily="2" charset="0"/>
                <a:ea typeface="+mn-ea"/>
                <a:cs typeface="+mn-cs"/>
              </a:endParaRPr>
            </a:p>
          </p:txBody>
        </p:sp>
        <p:pic>
          <p:nvPicPr>
            <p:cNvPr id="5" name="object 5"/>
            <p:cNvPicPr/>
            <p:nvPr/>
          </p:nvPicPr>
          <p:blipFill>
            <a:blip r:embed="rId3" cstate="print"/>
            <a:stretch>
              <a:fillRect/>
            </a:stretch>
          </p:blipFill>
          <p:spPr>
            <a:xfrm>
              <a:off x="1505250" y="10227988"/>
              <a:ext cx="154225" cy="219427"/>
            </a:xfrm>
            <a:prstGeom prst="rect">
              <a:avLst/>
            </a:prstGeom>
          </p:spPr>
        </p:pic>
        <p:pic>
          <p:nvPicPr>
            <p:cNvPr id="6" name="object 6"/>
            <p:cNvPicPr/>
            <p:nvPr/>
          </p:nvPicPr>
          <p:blipFill>
            <a:blip r:embed="rId4" cstate="print"/>
            <a:stretch>
              <a:fillRect/>
            </a:stretch>
          </p:blipFill>
          <p:spPr>
            <a:xfrm>
              <a:off x="1682349" y="10227998"/>
              <a:ext cx="493150" cy="223125"/>
            </a:xfrm>
            <a:prstGeom prst="rect">
              <a:avLst/>
            </a:prstGeom>
          </p:spPr>
        </p:pic>
        <p:pic>
          <p:nvPicPr>
            <p:cNvPr id="7" name="object 7"/>
            <p:cNvPicPr/>
            <p:nvPr/>
          </p:nvPicPr>
          <p:blipFill>
            <a:blip r:embed="rId5" cstate="print"/>
            <a:stretch>
              <a:fillRect/>
            </a:stretch>
          </p:blipFill>
          <p:spPr>
            <a:xfrm>
              <a:off x="2212080" y="10286101"/>
              <a:ext cx="148330" cy="161314"/>
            </a:xfrm>
            <a:prstGeom prst="rect">
              <a:avLst/>
            </a:prstGeom>
          </p:spPr>
        </p:pic>
        <p:pic>
          <p:nvPicPr>
            <p:cNvPr id="8" name="object 8"/>
            <p:cNvPicPr/>
            <p:nvPr/>
          </p:nvPicPr>
          <p:blipFill>
            <a:blip r:embed="rId6" cstate="print"/>
            <a:stretch>
              <a:fillRect/>
            </a:stretch>
          </p:blipFill>
          <p:spPr>
            <a:xfrm>
              <a:off x="2386686" y="10286103"/>
              <a:ext cx="148676" cy="165021"/>
            </a:xfrm>
            <a:prstGeom prst="rect">
              <a:avLst/>
            </a:prstGeom>
          </p:spPr>
        </p:pic>
        <p:sp>
          <p:nvSpPr>
            <p:cNvPr id="9" name="object 9"/>
            <p:cNvSpPr/>
            <p:nvPr/>
          </p:nvSpPr>
          <p:spPr>
            <a:xfrm>
              <a:off x="2558160" y="10227998"/>
              <a:ext cx="39370" cy="219710"/>
            </a:xfrm>
            <a:custGeom>
              <a:avLst/>
              <a:gdLst/>
              <a:ahLst/>
              <a:cxnLst/>
              <a:rect l="l" t="t" r="r" b="b"/>
              <a:pathLst>
                <a:path w="39369" h="219709">
                  <a:moveTo>
                    <a:pt x="34606" y="61809"/>
                  </a:moveTo>
                  <a:lnTo>
                    <a:pt x="4314" y="61809"/>
                  </a:lnTo>
                  <a:lnTo>
                    <a:pt x="0" y="66448"/>
                  </a:lnTo>
                  <a:lnTo>
                    <a:pt x="0" y="215082"/>
                  </a:lnTo>
                  <a:lnTo>
                    <a:pt x="4314" y="219417"/>
                  </a:lnTo>
                  <a:lnTo>
                    <a:pt x="34606" y="219417"/>
                  </a:lnTo>
                  <a:lnTo>
                    <a:pt x="38930" y="215082"/>
                  </a:lnTo>
                  <a:lnTo>
                    <a:pt x="38930" y="66448"/>
                  </a:lnTo>
                  <a:lnTo>
                    <a:pt x="34606" y="61809"/>
                  </a:lnTo>
                  <a:close/>
                </a:path>
                <a:path w="39369" h="219709">
                  <a:moveTo>
                    <a:pt x="34606" y="0"/>
                  </a:moveTo>
                  <a:lnTo>
                    <a:pt x="4314" y="0"/>
                  </a:lnTo>
                  <a:lnTo>
                    <a:pt x="0" y="4628"/>
                  </a:lnTo>
                  <a:lnTo>
                    <a:pt x="0" y="30585"/>
                  </a:lnTo>
                  <a:lnTo>
                    <a:pt x="4314" y="34909"/>
                  </a:lnTo>
                  <a:lnTo>
                    <a:pt x="34606" y="34909"/>
                  </a:lnTo>
                  <a:lnTo>
                    <a:pt x="39234" y="30585"/>
                  </a:lnTo>
                  <a:lnTo>
                    <a:pt x="39234" y="4628"/>
                  </a:lnTo>
                  <a:lnTo>
                    <a:pt x="34606" y="0"/>
                  </a:lnTo>
                  <a:close/>
                </a:path>
              </a:pathLst>
            </a:custGeom>
            <a:solidFill>
              <a:srgbClr val="4F1C27"/>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Interstate" pitchFamily="2" charset="0"/>
                <a:ea typeface="+mn-ea"/>
                <a:cs typeface="+mn-cs"/>
              </a:endParaRPr>
            </a:p>
          </p:txBody>
        </p:sp>
        <p:pic>
          <p:nvPicPr>
            <p:cNvPr id="10" name="object 10"/>
            <p:cNvPicPr/>
            <p:nvPr/>
          </p:nvPicPr>
          <p:blipFill>
            <a:blip r:embed="rId7" cstate="print"/>
            <a:stretch>
              <a:fillRect/>
            </a:stretch>
          </p:blipFill>
          <p:spPr>
            <a:xfrm>
              <a:off x="2624987" y="10286103"/>
              <a:ext cx="149880" cy="165021"/>
            </a:xfrm>
            <a:prstGeom prst="rect">
              <a:avLst/>
            </a:prstGeom>
          </p:spPr>
        </p:pic>
        <p:pic>
          <p:nvPicPr>
            <p:cNvPr id="11" name="object 11"/>
            <p:cNvPicPr/>
            <p:nvPr/>
          </p:nvPicPr>
          <p:blipFill>
            <a:blip r:embed="rId8" cstate="print"/>
            <a:stretch>
              <a:fillRect/>
            </a:stretch>
          </p:blipFill>
          <p:spPr>
            <a:xfrm>
              <a:off x="1481785" y="10515363"/>
              <a:ext cx="192214" cy="219417"/>
            </a:xfrm>
            <a:prstGeom prst="rect">
              <a:avLst/>
            </a:prstGeom>
          </p:spPr>
        </p:pic>
        <p:pic>
          <p:nvPicPr>
            <p:cNvPr id="12" name="object 12"/>
            <p:cNvPicPr/>
            <p:nvPr/>
          </p:nvPicPr>
          <p:blipFill>
            <a:blip r:embed="rId9" cstate="print"/>
            <a:stretch>
              <a:fillRect/>
            </a:stretch>
          </p:blipFill>
          <p:spPr>
            <a:xfrm>
              <a:off x="1695208" y="10573480"/>
              <a:ext cx="148288" cy="161303"/>
            </a:xfrm>
            <a:prstGeom prst="rect">
              <a:avLst/>
            </a:prstGeom>
          </p:spPr>
        </p:pic>
        <p:sp>
          <p:nvSpPr>
            <p:cNvPr id="13" name="object 13"/>
            <p:cNvSpPr/>
            <p:nvPr/>
          </p:nvSpPr>
          <p:spPr>
            <a:xfrm>
              <a:off x="1862963" y="10534224"/>
              <a:ext cx="511175" cy="204470"/>
            </a:xfrm>
            <a:custGeom>
              <a:avLst/>
              <a:gdLst/>
              <a:ahLst/>
              <a:cxnLst/>
              <a:rect l="l" t="t" r="r" b="b"/>
              <a:pathLst>
                <a:path w="511175" h="204470">
                  <a:moveTo>
                    <a:pt x="98577" y="170891"/>
                  </a:moveTo>
                  <a:lnTo>
                    <a:pt x="95186" y="167817"/>
                  </a:lnTo>
                  <a:lnTo>
                    <a:pt x="85636" y="166878"/>
                  </a:lnTo>
                  <a:lnTo>
                    <a:pt x="77101" y="165074"/>
                  </a:lnTo>
                  <a:lnTo>
                    <a:pt x="68884" y="160553"/>
                  </a:lnTo>
                  <a:lnTo>
                    <a:pt x="62712" y="151853"/>
                  </a:lnTo>
                  <a:lnTo>
                    <a:pt x="60274" y="137528"/>
                  </a:lnTo>
                  <a:lnTo>
                    <a:pt x="60274" y="76327"/>
                  </a:lnTo>
                  <a:lnTo>
                    <a:pt x="91465" y="76327"/>
                  </a:lnTo>
                  <a:lnTo>
                    <a:pt x="96113" y="72021"/>
                  </a:lnTo>
                  <a:lnTo>
                    <a:pt x="96113" y="49758"/>
                  </a:lnTo>
                  <a:lnTo>
                    <a:pt x="91465" y="45123"/>
                  </a:lnTo>
                  <a:lnTo>
                    <a:pt x="60274" y="45123"/>
                  </a:lnTo>
                  <a:lnTo>
                    <a:pt x="60274" y="4635"/>
                  </a:lnTo>
                  <a:lnTo>
                    <a:pt x="55626" y="0"/>
                  </a:lnTo>
                  <a:lnTo>
                    <a:pt x="26581" y="0"/>
                  </a:lnTo>
                  <a:lnTo>
                    <a:pt x="21920" y="4635"/>
                  </a:lnTo>
                  <a:lnTo>
                    <a:pt x="21920" y="45123"/>
                  </a:lnTo>
                  <a:lnTo>
                    <a:pt x="4330" y="45123"/>
                  </a:lnTo>
                  <a:lnTo>
                    <a:pt x="0" y="49758"/>
                  </a:lnTo>
                  <a:lnTo>
                    <a:pt x="0" y="72021"/>
                  </a:lnTo>
                  <a:lnTo>
                    <a:pt x="4330" y="76327"/>
                  </a:lnTo>
                  <a:lnTo>
                    <a:pt x="21005" y="76327"/>
                  </a:lnTo>
                  <a:lnTo>
                    <a:pt x="21005" y="144322"/>
                  </a:lnTo>
                  <a:lnTo>
                    <a:pt x="26657" y="171348"/>
                  </a:lnTo>
                  <a:lnTo>
                    <a:pt x="41211" y="189217"/>
                  </a:lnTo>
                  <a:lnTo>
                    <a:pt x="61036" y="199072"/>
                  </a:lnTo>
                  <a:lnTo>
                    <a:pt x="82499" y="202107"/>
                  </a:lnTo>
                  <a:lnTo>
                    <a:pt x="93332" y="202107"/>
                  </a:lnTo>
                  <a:lnTo>
                    <a:pt x="98577" y="198399"/>
                  </a:lnTo>
                  <a:lnTo>
                    <a:pt x="98577" y="170891"/>
                  </a:lnTo>
                  <a:close/>
                </a:path>
                <a:path w="511175" h="204470">
                  <a:moveTo>
                    <a:pt x="351853" y="48831"/>
                  </a:moveTo>
                  <a:lnTo>
                    <a:pt x="347853" y="42964"/>
                  </a:lnTo>
                  <a:lnTo>
                    <a:pt x="316623" y="42964"/>
                  </a:lnTo>
                  <a:lnTo>
                    <a:pt x="312013" y="46672"/>
                  </a:lnTo>
                  <a:lnTo>
                    <a:pt x="310134" y="54381"/>
                  </a:lnTo>
                  <a:lnTo>
                    <a:pt x="285102" y="146494"/>
                  </a:lnTo>
                  <a:lnTo>
                    <a:pt x="282943" y="154825"/>
                  </a:lnTo>
                  <a:lnTo>
                    <a:pt x="281698" y="163182"/>
                  </a:lnTo>
                  <a:lnTo>
                    <a:pt x="281076" y="163182"/>
                  </a:lnTo>
                  <a:lnTo>
                    <a:pt x="280162" y="154825"/>
                  </a:lnTo>
                  <a:lnTo>
                    <a:pt x="277698" y="146494"/>
                  </a:lnTo>
                  <a:lnTo>
                    <a:pt x="262610" y="93637"/>
                  </a:lnTo>
                  <a:lnTo>
                    <a:pt x="251409" y="54381"/>
                  </a:lnTo>
                  <a:lnTo>
                    <a:pt x="249555" y="46990"/>
                  </a:lnTo>
                  <a:lnTo>
                    <a:pt x="244906" y="43268"/>
                  </a:lnTo>
                  <a:lnTo>
                    <a:pt x="217728" y="43268"/>
                  </a:lnTo>
                  <a:lnTo>
                    <a:pt x="212788" y="46990"/>
                  </a:lnTo>
                  <a:lnTo>
                    <a:pt x="211239" y="54381"/>
                  </a:lnTo>
                  <a:lnTo>
                    <a:pt x="184645" y="146494"/>
                  </a:lnTo>
                  <a:lnTo>
                    <a:pt x="182511" y="154825"/>
                  </a:lnTo>
                  <a:lnTo>
                    <a:pt x="181254" y="163182"/>
                  </a:lnTo>
                  <a:lnTo>
                    <a:pt x="180657" y="163182"/>
                  </a:lnTo>
                  <a:lnTo>
                    <a:pt x="179400" y="154825"/>
                  </a:lnTo>
                  <a:lnTo>
                    <a:pt x="177546" y="146494"/>
                  </a:lnTo>
                  <a:lnTo>
                    <a:pt x="152196" y="54381"/>
                  </a:lnTo>
                  <a:lnTo>
                    <a:pt x="150723" y="46990"/>
                  </a:lnTo>
                  <a:lnTo>
                    <a:pt x="150660" y="46672"/>
                  </a:lnTo>
                  <a:lnTo>
                    <a:pt x="146011" y="42964"/>
                  </a:lnTo>
                  <a:lnTo>
                    <a:pt x="114490" y="42964"/>
                  </a:lnTo>
                  <a:lnTo>
                    <a:pt x="110185" y="48831"/>
                  </a:lnTo>
                  <a:lnTo>
                    <a:pt x="112649" y="57480"/>
                  </a:lnTo>
                  <a:lnTo>
                    <a:pt x="153314" y="189445"/>
                  </a:lnTo>
                  <a:lnTo>
                    <a:pt x="155524" y="196850"/>
                  </a:lnTo>
                  <a:lnTo>
                    <a:pt x="155613" y="197154"/>
                  </a:lnTo>
                  <a:lnTo>
                    <a:pt x="160248" y="200571"/>
                  </a:lnTo>
                  <a:lnTo>
                    <a:pt x="196710" y="200571"/>
                  </a:lnTo>
                  <a:lnTo>
                    <a:pt x="201345" y="196850"/>
                  </a:lnTo>
                  <a:lnTo>
                    <a:pt x="203123" y="189788"/>
                  </a:lnTo>
                  <a:lnTo>
                    <a:pt x="203200" y="189445"/>
                  </a:lnTo>
                  <a:lnTo>
                    <a:pt x="211137" y="163182"/>
                  </a:lnTo>
                  <a:lnTo>
                    <a:pt x="226999" y="110629"/>
                  </a:lnTo>
                  <a:lnTo>
                    <a:pt x="229489" y="102298"/>
                  </a:lnTo>
                  <a:lnTo>
                    <a:pt x="231025" y="93637"/>
                  </a:lnTo>
                  <a:lnTo>
                    <a:pt x="231635" y="93637"/>
                  </a:lnTo>
                  <a:lnTo>
                    <a:pt x="232892" y="102298"/>
                  </a:lnTo>
                  <a:lnTo>
                    <a:pt x="235318" y="110629"/>
                  </a:lnTo>
                  <a:lnTo>
                    <a:pt x="259143" y="189445"/>
                  </a:lnTo>
                  <a:lnTo>
                    <a:pt x="260997" y="196850"/>
                  </a:lnTo>
                  <a:lnTo>
                    <a:pt x="265938" y="200571"/>
                  </a:lnTo>
                  <a:lnTo>
                    <a:pt x="301802" y="200571"/>
                  </a:lnTo>
                  <a:lnTo>
                    <a:pt x="306743" y="197154"/>
                  </a:lnTo>
                  <a:lnTo>
                    <a:pt x="308902" y="189788"/>
                  </a:lnTo>
                  <a:lnTo>
                    <a:pt x="317042" y="163182"/>
                  </a:lnTo>
                  <a:lnTo>
                    <a:pt x="349364" y="57480"/>
                  </a:lnTo>
                  <a:lnTo>
                    <a:pt x="351853" y="48831"/>
                  </a:lnTo>
                  <a:close/>
                </a:path>
                <a:path w="511175" h="204470">
                  <a:moveTo>
                    <a:pt x="511035" y="114350"/>
                  </a:moveTo>
                  <a:lnTo>
                    <a:pt x="497662" y="68922"/>
                  </a:lnTo>
                  <a:lnTo>
                    <a:pt x="472135" y="45707"/>
                  </a:lnTo>
                  <a:lnTo>
                    <a:pt x="472135" y="103822"/>
                  </a:lnTo>
                  <a:lnTo>
                    <a:pt x="402272" y="103822"/>
                  </a:lnTo>
                  <a:lnTo>
                    <a:pt x="406933" y="89509"/>
                  </a:lnTo>
                  <a:lnTo>
                    <a:pt x="415124" y="78498"/>
                  </a:lnTo>
                  <a:lnTo>
                    <a:pt x="426389" y="71424"/>
                  </a:lnTo>
                  <a:lnTo>
                    <a:pt x="440296" y="68922"/>
                  </a:lnTo>
                  <a:lnTo>
                    <a:pt x="452742" y="71285"/>
                  </a:lnTo>
                  <a:lnTo>
                    <a:pt x="462699" y="78143"/>
                  </a:lnTo>
                  <a:lnTo>
                    <a:pt x="469404" y="89115"/>
                  </a:lnTo>
                  <a:lnTo>
                    <a:pt x="472135" y="103822"/>
                  </a:lnTo>
                  <a:lnTo>
                    <a:pt x="472135" y="45707"/>
                  </a:lnTo>
                  <a:lnTo>
                    <a:pt x="471017" y="44907"/>
                  </a:lnTo>
                  <a:lnTo>
                    <a:pt x="441210" y="39255"/>
                  </a:lnTo>
                  <a:lnTo>
                    <a:pt x="408762" y="45326"/>
                  </a:lnTo>
                  <a:lnTo>
                    <a:pt x="383451" y="62318"/>
                  </a:lnTo>
                  <a:lnTo>
                    <a:pt x="367017" y="88392"/>
                  </a:lnTo>
                  <a:lnTo>
                    <a:pt x="361264" y="121158"/>
                  </a:lnTo>
                  <a:lnTo>
                    <a:pt x="361162" y="121754"/>
                  </a:lnTo>
                  <a:lnTo>
                    <a:pt x="367042" y="153555"/>
                  </a:lnTo>
                  <a:lnTo>
                    <a:pt x="383921" y="179832"/>
                  </a:lnTo>
                  <a:lnTo>
                    <a:pt x="410578" y="197700"/>
                  </a:lnTo>
                  <a:lnTo>
                    <a:pt x="445858" y="204292"/>
                  </a:lnTo>
                  <a:lnTo>
                    <a:pt x="463207" y="202742"/>
                  </a:lnTo>
                  <a:lnTo>
                    <a:pt x="499313" y="188531"/>
                  </a:lnTo>
                  <a:lnTo>
                    <a:pt x="507339" y="178320"/>
                  </a:lnTo>
                  <a:lnTo>
                    <a:pt x="503631" y="171208"/>
                  </a:lnTo>
                  <a:lnTo>
                    <a:pt x="503440" y="170903"/>
                  </a:lnTo>
                  <a:lnTo>
                    <a:pt x="499922" y="165036"/>
                  </a:lnTo>
                  <a:lnTo>
                    <a:pt x="495909" y="157949"/>
                  </a:lnTo>
                  <a:lnTo>
                    <a:pt x="490347" y="156997"/>
                  </a:lnTo>
                  <a:lnTo>
                    <a:pt x="482638" y="160705"/>
                  </a:lnTo>
                  <a:lnTo>
                    <a:pt x="476224" y="164249"/>
                  </a:lnTo>
                  <a:lnTo>
                    <a:pt x="468287" y="167538"/>
                  </a:lnTo>
                  <a:lnTo>
                    <a:pt x="459016" y="169951"/>
                  </a:lnTo>
                  <a:lnTo>
                    <a:pt x="448627" y="170903"/>
                  </a:lnTo>
                  <a:lnTo>
                    <a:pt x="431546" y="168135"/>
                  </a:lnTo>
                  <a:lnTo>
                    <a:pt x="416979" y="159931"/>
                  </a:lnTo>
                  <a:lnTo>
                    <a:pt x="406425" y="146392"/>
                  </a:lnTo>
                  <a:lnTo>
                    <a:pt x="401320" y="127647"/>
                  </a:lnTo>
                  <a:lnTo>
                    <a:pt x="505206" y="127647"/>
                  </a:lnTo>
                  <a:lnTo>
                    <a:pt x="511035" y="121158"/>
                  </a:lnTo>
                  <a:lnTo>
                    <a:pt x="511035" y="114350"/>
                  </a:lnTo>
                  <a:close/>
                </a:path>
              </a:pathLst>
            </a:custGeom>
            <a:solidFill>
              <a:srgbClr val="4F1C27"/>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Interstate" pitchFamily="2" charset="0"/>
                <a:ea typeface="+mn-ea"/>
                <a:cs typeface="+mn-cs"/>
              </a:endParaRPr>
            </a:p>
          </p:txBody>
        </p:sp>
        <p:pic>
          <p:nvPicPr>
            <p:cNvPr id="14" name="object 14"/>
            <p:cNvPicPr/>
            <p:nvPr/>
          </p:nvPicPr>
          <p:blipFill>
            <a:blip r:embed="rId10" cstate="print"/>
            <a:stretch>
              <a:fillRect/>
            </a:stretch>
          </p:blipFill>
          <p:spPr>
            <a:xfrm>
              <a:off x="2402083" y="10573480"/>
              <a:ext cx="270027" cy="223134"/>
            </a:xfrm>
            <a:prstGeom prst="rect">
              <a:avLst/>
            </a:prstGeom>
          </p:spPr>
        </p:pic>
        <p:pic>
          <p:nvPicPr>
            <p:cNvPr id="15" name="object 15"/>
            <p:cNvPicPr/>
            <p:nvPr/>
          </p:nvPicPr>
          <p:blipFill>
            <a:blip r:embed="rId11" cstate="print"/>
            <a:stretch>
              <a:fillRect/>
            </a:stretch>
          </p:blipFill>
          <p:spPr>
            <a:xfrm>
              <a:off x="2691961" y="10573477"/>
              <a:ext cx="149880" cy="165031"/>
            </a:xfrm>
            <a:prstGeom prst="rect">
              <a:avLst/>
            </a:prstGeom>
          </p:spPr>
        </p:pic>
        <p:pic>
          <p:nvPicPr>
            <p:cNvPr id="16" name="object 16"/>
            <p:cNvPicPr/>
            <p:nvPr/>
          </p:nvPicPr>
          <p:blipFill>
            <a:blip r:embed="rId12" cstate="print"/>
            <a:stretch>
              <a:fillRect/>
            </a:stretch>
          </p:blipFill>
          <p:spPr>
            <a:xfrm>
              <a:off x="2869901" y="10573480"/>
              <a:ext cx="148341" cy="161303"/>
            </a:xfrm>
            <a:prstGeom prst="rect">
              <a:avLst/>
            </a:prstGeom>
          </p:spPr>
        </p:pic>
        <p:sp>
          <p:nvSpPr>
            <p:cNvPr id="17" name="object 17"/>
            <p:cNvSpPr/>
            <p:nvPr/>
          </p:nvSpPr>
          <p:spPr>
            <a:xfrm>
              <a:off x="745792" y="10605976"/>
              <a:ext cx="189865" cy="128270"/>
            </a:xfrm>
            <a:custGeom>
              <a:avLst/>
              <a:gdLst/>
              <a:ahLst/>
              <a:cxnLst/>
              <a:rect l="l" t="t" r="r" b="b"/>
              <a:pathLst>
                <a:path w="189865" h="128270">
                  <a:moveTo>
                    <a:pt x="150435" y="0"/>
                  </a:moveTo>
                  <a:lnTo>
                    <a:pt x="0" y="95274"/>
                  </a:lnTo>
                  <a:lnTo>
                    <a:pt x="87568" y="127933"/>
                  </a:lnTo>
                  <a:lnTo>
                    <a:pt x="159115" y="127933"/>
                  </a:lnTo>
                  <a:lnTo>
                    <a:pt x="189795" y="24899"/>
                  </a:lnTo>
                  <a:lnTo>
                    <a:pt x="150435" y="0"/>
                  </a:lnTo>
                  <a:close/>
                </a:path>
              </a:pathLst>
            </a:custGeom>
            <a:solidFill>
              <a:srgbClr val="880B3D"/>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Interstate" pitchFamily="2" charset="0"/>
                <a:ea typeface="+mn-ea"/>
                <a:cs typeface="+mn-cs"/>
              </a:endParaRPr>
            </a:p>
          </p:txBody>
        </p:sp>
        <p:sp>
          <p:nvSpPr>
            <p:cNvPr id="18" name="object 18"/>
            <p:cNvSpPr/>
            <p:nvPr/>
          </p:nvSpPr>
          <p:spPr>
            <a:xfrm>
              <a:off x="896226" y="10569484"/>
              <a:ext cx="57785" cy="61594"/>
            </a:xfrm>
            <a:custGeom>
              <a:avLst/>
              <a:gdLst/>
              <a:ahLst/>
              <a:cxnLst/>
              <a:rect l="l" t="t" r="r" b="b"/>
              <a:pathLst>
                <a:path w="57784" h="61595">
                  <a:moveTo>
                    <a:pt x="57684" y="0"/>
                  </a:moveTo>
                  <a:lnTo>
                    <a:pt x="0" y="36491"/>
                  </a:lnTo>
                  <a:lnTo>
                    <a:pt x="39360" y="61390"/>
                  </a:lnTo>
                  <a:lnTo>
                    <a:pt x="57684" y="0"/>
                  </a:lnTo>
                  <a:close/>
                </a:path>
              </a:pathLst>
            </a:custGeom>
            <a:solidFill>
              <a:srgbClr val="CC0935"/>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Interstate" pitchFamily="2" charset="0"/>
                <a:ea typeface="+mn-ea"/>
                <a:cs typeface="+mn-cs"/>
              </a:endParaRPr>
            </a:p>
          </p:txBody>
        </p:sp>
        <p:sp>
          <p:nvSpPr>
            <p:cNvPr id="19" name="object 19"/>
            <p:cNvSpPr/>
            <p:nvPr/>
          </p:nvSpPr>
          <p:spPr>
            <a:xfrm>
              <a:off x="1113368" y="10445468"/>
              <a:ext cx="90805" cy="94615"/>
            </a:xfrm>
            <a:custGeom>
              <a:avLst/>
              <a:gdLst/>
              <a:ahLst/>
              <a:cxnLst/>
              <a:rect l="l" t="t" r="r" b="b"/>
              <a:pathLst>
                <a:path w="90805" h="94615">
                  <a:moveTo>
                    <a:pt x="36313" y="0"/>
                  </a:moveTo>
                  <a:lnTo>
                    <a:pt x="0" y="22994"/>
                  </a:lnTo>
                  <a:lnTo>
                    <a:pt x="90196" y="94112"/>
                  </a:lnTo>
                  <a:lnTo>
                    <a:pt x="36313" y="0"/>
                  </a:lnTo>
                  <a:close/>
                </a:path>
              </a:pathLst>
            </a:custGeom>
            <a:solidFill>
              <a:srgbClr val="A41023"/>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Interstate" pitchFamily="2" charset="0"/>
                <a:ea typeface="+mn-ea"/>
                <a:cs typeface="+mn-cs"/>
              </a:endParaRPr>
            </a:p>
          </p:txBody>
        </p:sp>
        <p:sp>
          <p:nvSpPr>
            <p:cNvPr id="20" name="object 20"/>
            <p:cNvSpPr/>
            <p:nvPr/>
          </p:nvSpPr>
          <p:spPr>
            <a:xfrm>
              <a:off x="684450" y="10489397"/>
              <a:ext cx="212090" cy="212090"/>
            </a:xfrm>
            <a:custGeom>
              <a:avLst/>
              <a:gdLst/>
              <a:ahLst/>
              <a:cxnLst/>
              <a:rect l="l" t="t" r="r" b="b"/>
              <a:pathLst>
                <a:path w="212090" h="212090">
                  <a:moveTo>
                    <a:pt x="27590" y="0"/>
                  </a:moveTo>
                  <a:lnTo>
                    <a:pt x="0" y="188968"/>
                  </a:lnTo>
                  <a:lnTo>
                    <a:pt x="61338" y="211857"/>
                  </a:lnTo>
                  <a:lnTo>
                    <a:pt x="211773" y="116582"/>
                  </a:lnTo>
                  <a:lnTo>
                    <a:pt x="27590" y="0"/>
                  </a:lnTo>
                  <a:close/>
                </a:path>
              </a:pathLst>
            </a:custGeom>
            <a:solidFill>
              <a:srgbClr val="B90845"/>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Interstate" pitchFamily="2" charset="0"/>
                <a:ea typeface="+mn-ea"/>
                <a:cs typeface="+mn-cs"/>
              </a:endParaRPr>
            </a:p>
          </p:txBody>
        </p:sp>
        <p:sp>
          <p:nvSpPr>
            <p:cNvPr id="21" name="object 21"/>
            <p:cNvSpPr/>
            <p:nvPr/>
          </p:nvSpPr>
          <p:spPr>
            <a:xfrm>
              <a:off x="859352" y="10061167"/>
              <a:ext cx="121920" cy="123189"/>
            </a:xfrm>
            <a:custGeom>
              <a:avLst/>
              <a:gdLst/>
              <a:ahLst/>
              <a:cxnLst/>
              <a:rect l="l" t="t" r="r" b="b"/>
              <a:pathLst>
                <a:path w="121919" h="123190">
                  <a:moveTo>
                    <a:pt x="70301" y="0"/>
                  </a:moveTo>
                  <a:lnTo>
                    <a:pt x="0" y="122781"/>
                  </a:lnTo>
                  <a:lnTo>
                    <a:pt x="121336" y="89138"/>
                  </a:lnTo>
                  <a:lnTo>
                    <a:pt x="70301" y="0"/>
                  </a:lnTo>
                  <a:close/>
                </a:path>
              </a:pathLst>
            </a:custGeom>
            <a:solidFill>
              <a:srgbClr val="EE7203"/>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Interstate" pitchFamily="2" charset="0"/>
                <a:ea typeface="+mn-ea"/>
                <a:cs typeface="+mn-cs"/>
              </a:endParaRPr>
            </a:p>
          </p:txBody>
        </p:sp>
        <p:sp>
          <p:nvSpPr>
            <p:cNvPr id="22" name="object 22"/>
            <p:cNvSpPr/>
            <p:nvPr/>
          </p:nvSpPr>
          <p:spPr>
            <a:xfrm>
              <a:off x="1170973" y="10614784"/>
              <a:ext cx="144145" cy="119380"/>
            </a:xfrm>
            <a:custGeom>
              <a:avLst/>
              <a:gdLst/>
              <a:ahLst/>
              <a:cxnLst/>
              <a:rect l="l" t="t" r="r" b="b"/>
              <a:pathLst>
                <a:path w="144144" h="119379">
                  <a:moveTo>
                    <a:pt x="75641" y="0"/>
                  </a:moveTo>
                  <a:lnTo>
                    <a:pt x="0" y="119127"/>
                  </a:lnTo>
                  <a:lnTo>
                    <a:pt x="143859" y="119127"/>
                  </a:lnTo>
                  <a:lnTo>
                    <a:pt x="75641" y="0"/>
                  </a:lnTo>
                  <a:close/>
                </a:path>
              </a:pathLst>
            </a:custGeom>
            <a:solidFill>
              <a:srgbClr val="8F0A26"/>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Interstate" pitchFamily="2" charset="0"/>
                <a:ea typeface="+mn-ea"/>
                <a:cs typeface="+mn-cs"/>
              </a:endParaRPr>
            </a:p>
          </p:txBody>
        </p:sp>
        <p:sp>
          <p:nvSpPr>
            <p:cNvPr id="23" name="object 23"/>
            <p:cNvSpPr/>
            <p:nvPr/>
          </p:nvSpPr>
          <p:spPr>
            <a:xfrm>
              <a:off x="935591" y="10468465"/>
              <a:ext cx="311150" cy="266065"/>
            </a:xfrm>
            <a:custGeom>
              <a:avLst/>
              <a:gdLst/>
              <a:ahLst/>
              <a:cxnLst/>
              <a:rect l="l" t="t" r="r" b="b"/>
              <a:pathLst>
                <a:path w="311150" h="266065">
                  <a:moveTo>
                    <a:pt x="177774" y="0"/>
                  </a:moveTo>
                  <a:lnTo>
                    <a:pt x="18313" y="101012"/>
                  </a:lnTo>
                  <a:lnTo>
                    <a:pt x="0" y="162413"/>
                  </a:lnTo>
                  <a:lnTo>
                    <a:pt x="162738" y="265447"/>
                  </a:lnTo>
                  <a:lnTo>
                    <a:pt x="235385" y="265447"/>
                  </a:lnTo>
                  <a:lnTo>
                    <a:pt x="311016" y="146320"/>
                  </a:lnTo>
                  <a:lnTo>
                    <a:pt x="267970" y="71118"/>
                  </a:lnTo>
                  <a:lnTo>
                    <a:pt x="177774" y="0"/>
                  </a:lnTo>
                  <a:close/>
                </a:path>
              </a:pathLst>
            </a:custGeom>
            <a:solidFill>
              <a:srgbClr val="AE1122"/>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Interstate" pitchFamily="2" charset="0"/>
                <a:ea typeface="+mn-ea"/>
                <a:cs typeface="+mn-cs"/>
              </a:endParaRPr>
            </a:p>
          </p:txBody>
        </p:sp>
        <p:sp>
          <p:nvSpPr>
            <p:cNvPr id="24" name="object 24"/>
            <p:cNvSpPr/>
            <p:nvPr/>
          </p:nvSpPr>
          <p:spPr>
            <a:xfrm>
              <a:off x="904907" y="10630878"/>
              <a:ext cx="193675" cy="103505"/>
            </a:xfrm>
            <a:custGeom>
              <a:avLst/>
              <a:gdLst/>
              <a:ahLst/>
              <a:cxnLst/>
              <a:rect l="l" t="t" r="r" b="b"/>
              <a:pathLst>
                <a:path w="193675" h="103504">
                  <a:moveTo>
                    <a:pt x="30679" y="0"/>
                  </a:moveTo>
                  <a:lnTo>
                    <a:pt x="0" y="103033"/>
                  </a:lnTo>
                  <a:lnTo>
                    <a:pt x="193428" y="103033"/>
                  </a:lnTo>
                  <a:lnTo>
                    <a:pt x="30679" y="0"/>
                  </a:lnTo>
                  <a:close/>
                </a:path>
              </a:pathLst>
            </a:custGeom>
            <a:solidFill>
              <a:srgbClr val="CC0935"/>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Interstate" pitchFamily="2" charset="0"/>
                <a:ea typeface="+mn-ea"/>
                <a:cs typeface="+mn-cs"/>
              </a:endParaRPr>
            </a:p>
          </p:txBody>
        </p:sp>
        <p:sp>
          <p:nvSpPr>
            <p:cNvPr id="25" name="object 25"/>
            <p:cNvSpPr/>
            <p:nvPr/>
          </p:nvSpPr>
          <p:spPr>
            <a:xfrm>
              <a:off x="953911" y="10385830"/>
              <a:ext cx="160020" cy="184150"/>
            </a:xfrm>
            <a:custGeom>
              <a:avLst/>
              <a:gdLst/>
              <a:ahLst/>
              <a:cxnLst/>
              <a:rect l="l" t="t" r="r" b="b"/>
              <a:pathLst>
                <a:path w="160019" h="184150">
                  <a:moveTo>
                    <a:pt x="54678" y="0"/>
                  </a:moveTo>
                  <a:lnTo>
                    <a:pt x="0" y="183648"/>
                  </a:lnTo>
                  <a:lnTo>
                    <a:pt x="159461" y="82636"/>
                  </a:lnTo>
                  <a:lnTo>
                    <a:pt x="54678" y="0"/>
                  </a:lnTo>
                  <a:close/>
                </a:path>
              </a:pathLst>
            </a:custGeom>
            <a:solidFill>
              <a:srgbClr val="D70926"/>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Interstate" pitchFamily="2" charset="0"/>
                <a:ea typeface="+mn-ea"/>
                <a:cs typeface="+mn-cs"/>
              </a:endParaRPr>
            </a:p>
          </p:txBody>
        </p:sp>
        <p:sp>
          <p:nvSpPr>
            <p:cNvPr id="26" name="object 26"/>
            <p:cNvSpPr/>
            <p:nvPr/>
          </p:nvSpPr>
          <p:spPr>
            <a:xfrm>
              <a:off x="691797" y="10424811"/>
              <a:ext cx="29845" cy="64769"/>
            </a:xfrm>
            <a:custGeom>
              <a:avLst/>
              <a:gdLst/>
              <a:ahLst/>
              <a:cxnLst/>
              <a:rect l="l" t="t" r="r" b="b"/>
              <a:pathLst>
                <a:path w="29845" h="64770">
                  <a:moveTo>
                    <a:pt x="29653" y="0"/>
                  </a:moveTo>
                  <a:lnTo>
                    <a:pt x="0" y="51757"/>
                  </a:lnTo>
                  <a:lnTo>
                    <a:pt x="20240" y="64584"/>
                  </a:lnTo>
                  <a:lnTo>
                    <a:pt x="29653" y="0"/>
                  </a:lnTo>
                  <a:close/>
                </a:path>
              </a:pathLst>
            </a:custGeom>
            <a:solidFill>
              <a:srgbClr val="E73B2B"/>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Interstate" pitchFamily="2" charset="0"/>
                <a:ea typeface="+mn-ea"/>
                <a:cs typeface="+mn-cs"/>
              </a:endParaRPr>
            </a:p>
          </p:txBody>
        </p:sp>
        <p:sp>
          <p:nvSpPr>
            <p:cNvPr id="27" name="object 27"/>
            <p:cNvSpPr/>
            <p:nvPr/>
          </p:nvSpPr>
          <p:spPr>
            <a:xfrm>
              <a:off x="676335" y="10678365"/>
              <a:ext cx="69850" cy="55880"/>
            </a:xfrm>
            <a:custGeom>
              <a:avLst/>
              <a:gdLst/>
              <a:ahLst/>
              <a:cxnLst/>
              <a:rect l="l" t="t" r="r" b="b"/>
              <a:pathLst>
                <a:path w="69850" h="55879">
                  <a:moveTo>
                    <a:pt x="8114" y="0"/>
                  </a:moveTo>
                  <a:lnTo>
                    <a:pt x="0" y="55548"/>
                  </a:lnTo>
                  <a:lnTo>
                    <a:pt x="17905" y="55548"/>
                  </a:lnTo>
                  <a:lnTo>
                    <a:pt x="69453" y="22889"/>
                  </a:lnTo>
                  <a:lnTo>
                    <a:pt x="8114" y="0"/>
                  </a:lnTo>
                  <a:close/>
                </a:path>
              </a:pathLst>
            </a:custGeom>
            <a:solidFill>
              <a:srgbClr val="E50051"/>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Interstate" pitchFamily="2" charset="0"/>
                <a:ea typeface="+mn-ea"/>
                <a:cs typeface="+mn-cs"/>
              </a:endParaRPr>
            </a:p>
          </p:txBody>
        </p:sp>
        <p:sp>
          <p:nvSpPr>
            <p:cNvPr id="28" name="object 28"/>
            <p:cNvSpPr/>
            <p:nvPr/>
          </p:nvSpPr>
          <p:spPr>
            <a:xfrm>
              <a:off x="955075" y="10329370"/>
              <a:ext cx="70485" cy="56515"/>
            </a:xfrm>
            <a:custGeom>
              <a:avLst/>
              <a:gdLst/>
              <a:ahLst/>
              <a:cxnLst/>
              <a:rect l="l" t="t" r="r" b="b"/>
              <a:pathLst>
                <a:path w="70484" h="56515">
                  <a:moveTo>
                    <a:pt x="70353" y="0"/>
                  </a:moveTo>
                  <a:lnTo>
                    <a:pt x="0" y="14250"/>
                  </a:lnTo>
                  <a:lnTo>
                    <a:pt x="53506" y="56459"/>
                  </a:lnTo>
                  <a:lnTo>
                    <a:pt x="70353" y="0"/>
                  </a:lnTo>
                  <a:close/>
                </a:path>
              </a:pathLst>
            </a:custGeom>
            <a:solidFill>
              <a:srgbClr val="D70926"/>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Interstate" pitchFamily="2" charset="0"/>
                <a:ea typeface="+mn-ea"/>
                <a:cs typeface="+mn-cs"/>
              </a:endParaRPr>
            </a:p>
          </p:txBody>
        </p:sp>
        <p:sp>
          <p:nvSpPr>
            <p:cNvPr id="29" name="object 29"/>
            <p:cNvSpPr/>
            <p:nvPr/>
          </p:nvSpPr>
          <p:spPr>
            <a:xfrm>
              <a:off x="694235" y="10701253"/>
              <a:ext cx="139700" cy="33020"/>
            </a:xfrm>
            <a:custGeom>
              <a:avLst/>
              <a:gdLst/>
              <a:ahLst/>
              <a:cxnLst/>
              <a:rect l="l" t="t" r="r" b="b"/>
              <a:pathLst>
                <a:path w="139700" h="33020">
                  <a:moveTo>
                    <a:pt x="51558" y="0"/>
                  </a:moveTo>
                  <a:lnTo>
                    <a:pt x="0" y="32658"/>
                  </a:lnTo>
                  <a:lnTo>
                    <a:pt x="139126" y="32658"/>
                  </a:lnTo>
                  <a:lnTo>
                    <a:pt x="51558" y="0"/>
                  </a:lnTo>
                  <a:close/>
                </a:path>
              </a:pathLst>
            </a:custGeom>
            <a:solidFill>
              <a:srgbClr val="6F1231"/>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Interstate" pitchFamily="2" charset="0"/>
                <a:ea typeface="+mn-ea"/>
                <a:cs typeface="+mn-cs"/>
              </a:endParaRPr>
            </a:p>
          </p:txBody>
        </p:sp>
        <p:sp>
          <p:nvSpPr>
            <p:cNvPr id="30" name="object 30"/>
            <p:cNvSpPr/>
            <p:nvPr/>
          </p:nvSpPr>
          <p:spPr>
            <a:xfrm>
              <a:off x="544490" y="10645114"/>
              <a:ext cx="140335" cy="88900"/>
            </a:xfrm>
            <a:custGeom>
              <a:avLst/>
              <a:gdLst/>
              <a:ahLst/>
              <a:cxnLst/>
              <a:rect l="l" t="t" r="r" b="b"/>
              <a:pathLst>
                <a:path w="140334" h="88900">
                  <a:moveTo>
                    <a:pt x="50836" y="0"/>
                  </a:moveTo>
                  <a:lnTo>
                    <a:pt x="0" y="88803"/>
                  </a:lnTo>
                  <a:lnTo>
                    <a:pt x="131849" y="88803"/>
                  </a:lnTo>
                  <a:lnTo>
                    <a:pt x="139964" y="33255"/>
                  </a:lnTo>
                  <a:lnTo>
                    <a:pt x="50836" y="0"/>
                  </a:lnTo>
                  <a:close/>
                </a:path>
              </a:pathLst>
            </a:custGeom>
            <a:solidFill>
              <a:srgbClr val="E94884"/>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Interstate" pitchFamily="2" charset="0"/>
                <a:ea typeface="+mn-ea"/>
                <a:cs typeface="+mn-cs"/>
              </a:endParaRPr>
            </a:p>
          </p:txBody>
        </p:sp>
        <p:sp>
          <p:nvSpPr>
            <p:cNvPr id="31" name="object 31"/>
            <p:cNvSpPr/>
            <p:nvPr/>
          </p:nvSpPr>
          <p:spPr>
            <a:xfrm>
              <a:off x="595323" y="10476575"/>
              <a:ext cx="116839" cy="201930"/>
            </a:xfrm>
            <a:custGeom>
              <a:avLst/>
              <a:gdLst/>
              <a:ahLst/>
              <a:cxnLst/>
              <a:rect l="l" t="t" r="r" b="b"/>
              <a:pathLst>
                <a:path w="116840" h="201929">
                  <a:moveTo>
                    <a:pt x="96478" y="0"/>
                  </a:moveTo>
                  <a:lnTo>
                    <a:pt x="0" y="168539"/>
                  </a:lnTo>
                  <a:lnTo>
                    <a:pt x="89128" y="201784"/>
                  </a:lnTo>
                  <a:lnTo>
                    <a:pt x="116718" y="12816"/>
                  </a:lnTo>
                  <a:lnTo>
                    <a:pt x="96478" y="0"/>
                  </a:lnTo>
                  <a:close/>
                </a:path>
              </a:pathLst>
            </a:custGeom>
            <a:solidFill>
              <a:srgbClr val="E50051"/>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Interstate" pitchFamily="2" charset="0"/>
                <a:ea typeface="+mn-ea"/>
                <a:cs typeface="+mn-cs"/>
              </a:endParaRPr>
            </a:p>
          </p:txBody>
        </p:sp>
        <p:sp>
          <p:nvSpPr>
            <p:cNvPr id="32" name="object 32"/>
            <p:cNvSpPr/>
            <p:nvPr/>
          </p:nvSpPr>
          <p:spPr>
            <a:xfrm>
              <a:off x="712042" y="10343615"/>
              <a:ext cx="296545" cy="262890"/>
            </a:xfrm>
            <a:custGeom>
              <a:avLst/>
              <a:gdLst/>
              <a:ahLst/>
              <a:cxnLst/>
              <a:rect l="l" t="t" r="r" b="b"/>
              <a:pathLst>
                <a:path w="296544" h="262890">
                  <a:moveTo>
                    <a:pt x="243039" y="0"/>
                  </a:moveTo>
                  <a:lnTo>
                    <a:pt x="31297" y="42982"/>
                  </a:lnTo>
                  <a:lnTo>
                    <a:pt x="9402" y="81191"/>
                  </a:lnTo>
                  <a:lnTo>
                    <a:pt x="0" y="145775"/>
                  </a:lnTo>
                  <a:lnTo>
                    <a:pt x="184182" y="262358"/>
                  </a:lnTo>
                  <a:lnTo>
                    <a:pt x="241866" y="225867"/>
                  </a:lnTo>
                  <a:lnTo>
                    <a:pt x="296545" y="42208"/>
                  </a:lnTo>
                  <a:lnTo>
                    <a:pt x="243039" y="0"/>
                  </a:lnTo>
                  <a:close/>
                </a:path>
              </a:pathLst>
            </a:custGeom>
            <a:solidFill>
              <a:srgbClr val="E62A32"/>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Interstate" pitchFamily="2" charset="0"/>
                <a:ea typeface="+mn-ea"/>
                <a:cs typeface="+mn-cs"/>
              </a:endParaRPr>
            </a:p>
          </p:txBody>
        </p:sp>
        <p:pic>
          <p:nvPicPr>
            <p:cNvPr id="33" name="object 33"/>
            <p:cNvPicPr/>
            <p:nvPr/>
          </p:nvPicPr>
          <p:blipFill>
            <a:blip r:embed="rId13" cstate="print"/>
            <a:stretch>
              <a:fillRect/>
            </a:stretch>
          </p:blipFill>
          <p:spPr>
            <a:xfrm>
              <a:off x="743344" y="10150313"/>
              <a:ext cx="406335" cy="318149"/>
            </a:xfrm>
            <a:prstGeom prst="rect">
              <a:avLst/>
            </a:prstGeom>
          </p:spPr>
        </p:pic>
      </p:grpSp>
      <p:sp>
        <p:nvSpPr>
          <p:cNvPr id="35" name="object 2">
            <a:extLst>
              <a:ext uri="{FF2B5EF4-FFF2-40B4-BE49-F238E27FC236}">
                <a16:creationId xmlns:a16="http://schemas.microsoft.com/office/drawing/2014/main" id="{53FDAAED-7826-D9FB-7D7B-B64F69B2CA99}"/>
              </a:ext>
            </a:extLst>
          </p:cNvPr>
          <p:cNvSpPr txBox="1">
            <a:spLocks/>
          </p:cNvSpPr>
          <p:nvPr/>
        </p:nvSpPr>
        <p:spPr>
          <a:xfrm>
            <a:off x="710508" y="310921"/>
            <a:ext cx="11156390" cy="649977"/>
          </a:xfrm>
          <a:prstGeom prst="rect">
            <a:avLst/>
          </a:prstGeom>
        </p:spPr>
        <p:txBody>
          <a:bodyPr vert="horz" wrap="square" lIns="0" tIns="125531" rIns="0" bIns="0" rtlCol="0" anchor="t">
            <a:spAutoFit/>
          </a:bodyPr>
          <a:lstStyle>
            <a:lvl1pPr>
              <a:defRPr>
                <a:latin typeface="+mj-lt"/>
                <a:ea typeface="+mj-ea"/>
                <a:cs typeface="+mj-cs"/>
              </a:defRPr>
            </a:lvl1pPr>
          </a:lstStyle>
          <a:p>
            <a:pPr marL="7620" fontAlgn="auto">
              <a:spcBef>
                <a:spcPts val="988"/>
              </a:spcBef>
              <a:spcAft>
                <a:spcPts val="0"/>
              </a:spcAft>
            </a:pPr>
            <a:r>
              <a:rPr lang="nl-BE" sz="3400" b="1" kern="0">
                <a:solidFill>
                  <a:srgbClr val="870D27"/>
                </a:solidFill>
                <a:latin typeface="Museo 700"/>
                <a:cs typeface="Museo Sans 300"/>
              </a:rPr>
              <a:t>Met het Rapport Natuur aan de slag</a:t>
            </a:r>
            <a:endParaRPr lang="nl-BE" sz="3400" b="1" kern="0">
              <a:solidFill>
                <a:srgbClr val="262626"/>
              </a:solidFill>
              <a:latin typeface="Museo Sans 300"/>
              <a:cs typeface="Museo Sans 300"/>
            </a:endParaRPr>
          </a:p>
        </p:txBody>
      </p:sp>
      <p:pic>
        <p:nvPicPr>
          <p:cNvPr id="1026" name="Picture 2" descr="Ga naar de homepage - Logo provincie.incijfers.be">
            <a:extLst>
              <a:ext uri="{FF2B5EF4-FFF2-40B4-BE49-F238E27FC236}">
                <a16:creationId xmlns:a16="http://schemas.microsoft.com/office/drawing/2014/main" id="{BA9E7AF5-4CFD-4EDB-4F1F-AAD5B9B93FA4}"/>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4787" y="6039090"/>
            <a:ext cx="3201328" cy="731732"/>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5729F9DD-67B6-3341-FB8C-006AA9B1C3E9}"/>
              </a:ext>
            </a:extLst>
          </p:cNvPr>
          <p:cNvSpPr txBox="1"/>
          <p:nvPr/>
        </p:nvSpPr>
        <p:spPr>
          <a:xfrm>
            <a:off x="580506" y="1475419"/>
            <a:ext cx="11286392" cy="31264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50520" marR="2540" indent="-342900">
              <a:spcBef>
                <a:spcPts val="679"/>
              </a:spcBef>
              <a:spcAft>
                <a:spcPts val="0"/>
              </a:spcAft>
              <a:buFont typeface="Arial,Sans-Serif"/>
              <a:buChar char="•"/>
            </a:pPr>
            <a:r>
              <a:rPr lang="nl-BE" sz="2800">
                <a:solidFill>
                  <a:srgbClr val="262626"/>
                </a:solidFill>
                <a:latin typeface="Museo Sans 300" panose="02000000000000000000"/>
                <a:cs typeface="Arial"/>
              </a:rPr>
              <a:t>Onderbouw je </a:t>
            </a:r>
            <a:r>
              <a:rPr lang="nl-BE" sz="2800" b="1">
                <a:solidFill>
                  <a:srgbClr val="262626"/>
                </a:solidFill>
                <a:latin typeface="Museo Sans 300" panose="02000000000000000000"/>
                <a:cs typeface="Arial"/>
              </a:rPr>
              <a:t>natuurbeleid</a:t>
            </a:r>
            <a:r>
              <a:rPr lang="nl-BE" sz="2800">
                <a:solidFill>
                  <a:srgbClr val="262626"/>
                </a:solidFill>
                <a:latin typeface="Museo Sans 300" panose="02000000000000000000"/>
                <a:cs typeface="Arial"/>
              </a:rPr>
              <a:t> met data van </a:t>
            </a:r>
            <a:r>
              <a:rPr lang="nl-BE" sz="2800" b="1">
                <a:solidFill>
                  <a:srgbClr val="262626"/>
                </a:solidFill>
                <a:latin typeface="Museo Sans 300" panose="02000000000000000000"/>
                <a:cs typeface="Arial"/>
              </a:rPr>
              <a:t>provincies in cijfers </a:t>
            </a:r>
          </a:p>
          <a:p>
            <a:pPr marL="807720" marR="2540" lvl="1" indent="-342900">
              <a:spcBef>
                <a:spcPts val="679"/>
              </a:spcBef>
              <a:spcAft>
                <a:spcPts val="0"/>
              </a:spcAft>
              <a:buFont typeface="Arial,Sans-Serif"/>
              <a:buChar char="•"/>
            </a:pPr>
            <a:r>
              <a:rPr lang="nl-BE" sz="2800">
                <a:solidFill>
                  <a:srgbClr val="262626"/>
                </a:solidFill>
                <a:latin typeface="Museo Sans 300" panose="02000000000000000000"/>
                <a:ea typeface="Calibri"/>
                <a:cs typeface="Calibri"/>
              </a:rPr>
              <a:t>In beeld brengen waar binnen de gemeente aan kan gewerkt worden</a:t>
            </a:r>
          </a:p>
          <a:p>
            <a:pPr marL="807720" marR="2540" lvl="1" indent="-342900">
              <a:spcBef>
                <a:spcPts val="679"/>
              </a:spcBef>
              <a:spcAft>
                <a:spcPts val="0"/>
              </a:spcAft>
              <a:buFont typeface="Arial,Sans-Serif"/>
              <a:buChar char="•"/>
            </a:pPr>
            <a:r>
              <a:rPr lang="nl-BE" sz="2800">
                <a:solidFill>
                  <a:srgbClr val="262626"/>
                </a:solidFill>
                <a:latin typeface="Museo Sans 300" panose="02000000000000000000"/>
                <a:ea typeface="Calibri"/>
                <a:cs typeface="Calibri"/>
              </a:rPr>
              <a:t>3-30-300 regel </a:t>
            </a:r>
            <a:endParaRPr lang="en-US" sz="2800">
              <a:solidFill>
                <a:srgbClr val="000000"/>
              </a:solidFill>
              <a:latin typeface="Museo Sans 300" panose="02000000000000000000"/>
              <a:ea typeface="Calibri"/>
              <a:cs typeface="Calibri"/>
            </a:endParaRPr>
          </a:p>
          <a:p>
            <a:pPr marL="807720" marR="2540" lvl="1" indent="-342900">
              <a:spcBef>
                <a:spcPts val="679"/>
              </a:spcBef>
              <a:spcAft>
                <a:spcPts val="0"/>
              </a:spcAft>
              <a:buFont typeface="Courier New,monospace"/>
              <a:buChar char="o"/>
            </a:pPr>
            <a:endParaRPr lang="nl-BE" sz="2800">
              <a:solidFill>
                <a:srgbClr val="262626"/>
              </a:solidFill>
              <a:latin typeface="Museo Sans 300" panose="02000000000000000000"/>
              <a:ea typeface="Calibri"/>
              <a:cs typeface="Calibri"/>
            </a:endParaRPr>
          </a:p>
          <a:p>
            <a:pPr marL="350520" marR="2540" indent="-342900">
              <a:spcBef>
                <a:spcPts val="679"/>
              </a:spcBef>
              <a:spcAft>
                <a:spcPts val="0"/>
              </a:spcAft>
              <a:buFont typeface="Arial,Sans-Serif"/>
              <a:buChar char="•"/>
            </a:pPr>
            <a:r>
              <a:rPr lang="nl-BE" sz="2800">
                <a:solidFill>
                  <a:srgbClr val="262626"/>
                </a:solidFill>
                <a:latin typeface="Museo Sans 300" panose="02000000000000000000"/>
                <a:ea typeface="Calibri"/>
                <a:cs typeface="Calibri"/>
              </a:rPr>
              <a:t>Inspiratiekader voor </a:t>
            </a:r>
            <a:r>
              <a:rPr lang="nl-BE" sz="2800" b="1">
                <a:solidFill>
                  <a:srgbClr val="262626"/>
                </a:solidFill>
                <a:latin typeface="Museo Sans 300" panose="02000000000000000000"/>
                <a:ea typeface="Calibri"/>
                <a:cs typeface="Calibri"/>
              </a:rPr>
              <a:t>gemeentelijk beleidsplan ruimte</a:t>
            </a:r>
            <a:endParaRPr lang="nl-BE" sz="2800" b="1">
              <a:latin typeface="Museo Sans 300" panose="02000000000000000000"/>
              <a:ea typeface="Calibri"/>
              <a:cs typeface="Calibri"/>
            </a:endParaRPr>
          </a:p>
          <a:p>
            <a:pPr marL="350520" marR="2540" indent="-342900">
              <a:spcBef>
                <a:spcPts val="679"/>
              </a:spcBef>
              <a:spcAft>
                <a:spcPts val="0"/>
              </a:spcAft>
              <a:buFont typeface="Arial,Sans-Serif"/>
              <a:buChar char="•"/>
            </a:pPr>
            <a:endParaRPr lang="nl-BE" sz="2800">
              <a:solidFill>
                <a:srgbClr val="262626"/>
              </a:solidFill>
              <a:latin typeface="Museo 700"/>
              <a:cs typeface="Arial"/>
            </a:endParaRPr>
          </a:p>
        </p:txBody>
      </p:sp>
      <p:pic>
        <p:nvPicPr>
          <p:cNvPr id="3" name="Graphic 2" descr="Dubbeltikken met effen opvulling">
            <a:hlinkClick r:id="rId15"/>
            <a:extLst>
              <a:ext uri="{FF2B5EF4-FFF2-40B4-BE49-F238E27FC236}">
                <a16:creationId xmlns:a16="http://schemas.microsoft.com/office/drawing/2014/main" id="{865898BF-F193-0C61-D81F-0D83B8CC5E8C}"/>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rot="19318889">
            <a:off x="10919407" y="516746"/>
            <a:ext cx="557227" cy="557227"/>
          </a:xfrm>
          <a:prstGeom prst="rect">
            <a:avLst/>
          </a:prstGeom>
        </p:spPr>
      </p:pic>
      <p:sp>
        <p:nvSpPr>
          <p:cNvPr id="36" name="Tekstvak 35">
            <a:extLst>
              <a:ext uri="{FF2B5EF4-FFF2-40B4-BE49-F238E27FC236}">
                <a16:creationId xmlns:a16="http://schemas.microsoft.com/office/drawing/2014/main" id="{FE2E52CA-A165-03A1-858C-6BB282334950}"/>
              </a:ext>
            </a:extLst>
          </p:cNvPr>
          <p:cNvSpPr txBox="1"/>
          <p:nvPr/>
        </p:nvSpPr>
        <p:spPr>
          <a:xfrm>
            <a:off x="10525328" y="201038"/>
            <a:ext cx="1264595" cy="369332"/>
          </a:xfrm>
          <a:prstGeom prst="rect">
            <a:avLst/>
          </a:prstGeom>
          <a:noFill/>
        </p:spPr>
        <p:txBody>
          <a:bodyPr wrap="square" rtlCol="0">
            <a:spAutoFit/>
          </a:bodyPr>
          <a:lstStyle/>
          <a:p>
            <a:r>
              <a:rPr lang="nl-BE">
                <a:solidFill>
                  <a:schemeClr val="accent3">
                    <a:lumMod val="75000"/>
                  </a:schemeClr>
                </a:solidFill>
              </a:rPr>
              <a:t>Meer info?</a:t>
            </a:r>
          </a:p>
        </p:txBody>
      </p:sp>
    </p:spTree>
    <p:extLst>
      <p:ext uri="{BB962C8B-B14F-4D97-AF65-F5344CB8AC3E}">
        <p14:creationId xmlns:p14="http://schemas.microsoft.com/office/powerpoint/2010/main" val="21299484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428" y="5673412"/>
            <a:ext cx="12191144" cy="1184459"/>
            <a:chOff x="0" y="9355874"/>
            <a:chExt cx="20104100" cy="1953260"/>
          </a:xfrm>
        </p:grpSpPr>
        <p:sp>
          <p:nvSpPr>
            <p:cNvPr id="4" name="object 4"/>
            <p:cNvSpPr/>
            <p:nvPr/>
          </p:nvSpPr>
          <p:spPr>
            <a:xfrm>
              <a:off x="0" y="9355874"/>
              <a:ext cx="20104100" cy="1953260"/>
            </a:xfrm>
            <a:custGeom>
              <a:avLst/>
              <a:gdLst/>
              <a:ahLst/>
              <a:cxnLst/>
              <a:rect l="l" t="t" r="r" b="b"/>
              <a:pathLst>
                <a:path w="20104100" h="1953259">
                  <a:moveTo>
                    <a:pt x="0" y="0"/>
                  </a:moveTo>
                  <a:lnTo>
                    <a:pt x="0" y="1952681"/>
                  </a:lnTo>
                  <a:lnTo>
                    <a:pt x="20104100" y="1952681"/>
                  </a:lnTo>
                  <a:lnTo>
                    <a:pt x="20104100" y="1084015"/>
                  </a:lnTo>
                  <a:lnTo>
                    <a:pt x="0" y="0"/>
                  </a:lnTo>
                  <a:close/>
                </a:path>
              </a:pathLst>
            </a:custGeom>
            <a:solidFill>
              <a:srgbClr val="FFFFFF"/>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Interstate" pitchFamily="2" charset="0"/>
                <a:ea typeface="+mn-ea"/>
                <a:cs typeface="+mn-cs"/>
              </a:endParaRPr>
            </a:p>
          </p:txBody>
        </p:sp>
        <p:pic>
          <p:nvPicPr>
            <p:cNvPr id="5" name="object 5"/>
            <p:cNvPicPr/>
            <p:nvPr/>
          </p:nvPicPr>
          <p:blipFill>
            <a:blip r:embed="rId3" cstate="print"/>
            <a:stretch>
              <a:fillRect/>
            </a:stretch>
          </p:blipFill>
          <p:spPr>
            <a:xfrm>
              <a:off x="1505250" y="10227988"/>
              <a:ext cx="154225" cy="219427"/>
            </a:xfrm>
            <a:prstGeom prst="rect">
              <a:avLst/>
            </a:prstGeom>
          </p:spPr>
        </p:pic>
        <p:pic>
          <p:nvPicPr>
            <p:cNvPr id="6" name="object 6"/>
            <p:cNvPicPr/>
            <p:nvPr/>
          </p:nvPicPr>
          <p:blipFill>
            <a:blip r:embed="rId4" cstate="print"/>
            <a:stretch>
              <a:fillRect/>
            </a:stretch>
          </p:blipFill>
          <p:spPr>
            <a:xfrm>
              <a:off x="1682349" y="10227998"/>
              <a:ext cx="493150" cy="223125"/>
            </a:xfrm>
            <a:prstGeom prst="rect">
              <a:avLst/>
            </a:prstGeom>
          </p:spPr>
        </p:pic>
        <p:pic>
          <p:nvPicPr>
            <p:cNvPr id="7" name="object 7"/>
            <p:cNvPicPr/>
            <p:nvPr/>
          </p:nvPicPr>
          <p:blipFill>
            <a:blip r:embed="rId5" cstate="print"/>
            <a:stretch>
              <a:fillRect/>
            </a:stretch>
          </p:blipFill>
          <p:spPr>
            <a:xfrm>
              <a:off x="2212080" y="10286101"/>
              <a:ext cx="148330" cy="161314"/>
            </a:xfrm>
            <a:prstGeom prst="rect">
              <a:avLst/>
            </a:prstGeom>
          </p:spPr>
        </p:pic>
        <p:pic>
          <p:nvPicPr>
            <p:cNvPr id="8" name="object 8"/>
            <p:cNvPicPr/>
            <p:nvPr/>
          </p:nvPicPr>
          <p:blipFill>
            <a:blip r:embed="rId6" cstate="print"/>
            <a:stretch>
              <a:fillRect/>
            </a:stretch>
          </p:blipFill>
          <p:spPr>
            <a:xfrm>
              <a:off x="2386686" y="10286103"/>
              <a:ext cx="148676" cy="165021"/>
            </a:xfrm>
            <a:prstGeom prst="rect">
              <a:avLst/>
            </a:prstGeom>
          </p:spPr>
        </p:pic>
        <p:sp>
          <p:nvSpPr>
            <p:cNvPr id="9" name="object 9"/>
            <p:cNvSpPr/>
            <p:nvPr/>
          </p:nvSpPr>
          <p:spPr>
            <a:xfrm>
              <a:off x="2558160" y="10227998"/>
              <a:ext cx="39370" cy="219710"/>
            </a:xfrm>
            <a:custGeom>
              <a:avLst/>
              <a:gdLst/>
              <a:ahLst/>
              <a:cxnLst/>
              <a:rect l="l" t="t" r="r" b="b"/>
              <a:pathLst>
                <a:path w="39369" h="219709">
                  <a:moveTo>
                    <a:pt x="34606" y="61809"/>
                  </a:moveTo>
                  <a:lnTo>
                    <a:pt x="4314" y="61809"/>
                  </a:lnTo>
                  <a:lnTo>
                    <a:pt x="0" y="66448"/>
                  </a:lnTo>
                  <a:lnTo>
                    <a:pt x="0" y="215082"/>
                  </a:lnTo>
                  <a:lnTo>
                    <a:pt x="4314" y="219417"/>
                  </a:lnTo>
                  <a:lnTo>
                    <a:pt x="34606" y="219417"/>
                  </a:lnTo>
                  <a:lnTo>
                    <a:pt x="38930" y="215082"/>
                  </a:lnTo>
                  <a:lnTo>
                    <a:pt x="38930" y="66448"/>
                  </a:lnTo>
                  <a:lnTo>
                    <a:pt x="34606" y="61809"/>
                  </a:lnTo>
                  <a:close/>
                </a:path>
                <a:path w="39369" h="219709">
                  <a:moveTo>
                    <a:pt x="34606" y="0"/>
                  </a:moveTo>
                  <a:lnTo>
                    <a:pt x="4314" y="0"/>
                  </a:lnTo>
                  <a:lnTo>
                    <a:pt x="0" y="4628"/>
                  </a:lnTo>
                  <a:lnTo>
                    <a:pt x="0" y="30585"/>
                  </a:lnTo>
                  <a:lnTo>
                    <a:pt x="4314" y="34909"/>
                  </a:lnTo>
                  <a:lnTo>
                    <a:pt x="34606" y="34909"/>
                  </a:lnTo>
                  <a:lnTo>
                    <a:pt x="39234" y="30585"/>
                  </a:lnTo>
                  <a:lnTo>
                    <a:pt x="39234" y="4628"/>
                  </a:lnTo>
                  <a:lnTo>
                    <a:pt x="34606" y="0"/>
                  </a:lnTo>
                  <a:close/>
                </a:path>
              </a:pathLst>
            </a:custGeom>
            <a:solidFill>
              <a:srgbClr val="4F1C27"/>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Interstate" pitchFamily="2" charset="0"/>
                <a:ea typeface="+mn-ea"/>
                <a:cs typeface="+mn-cs"/>
              </a:endParaRPr>
            </a:p>
          </p:txBody>
        </p:sp>
        <p:pic>
          <p:nvPicPr>
            <p:cNvPr id="10" name="object 10"/>
            <p:cNvPicPr/>
            <p:nvPr/>
          </p:nvPicPr>
          <p:blipFill>
            <a:blip r:embed="rId7" cstate="print"/>
            <a:stretch>
              <a:fillRect/>
            </a:stretch>
          </p:blipFill>
          <p:spPr>
            <a:xfrm>
              <a:off x="2624987" y="10286103"/>
              <a:ext cx="149880" cy="165021"/>
            </a:xfrm>
            <a:prstGeom prst="rect">
              <a:avLst/>
            </a:prstGeom>
          </p:spPr>
        </p:pic>
        <p:pic>
          <p:nvPicPr>
            <p:cNvPr id="11" name="object 11"/>
            <p:cNvPicPr/>
            <p:nvPr/>
          </p:nvPicPr>
          <p:blipFill>
            <a:blip r:embed="rId8" cstate="print"/>
            <a:stretch>
              <a:fillRect/>
            </a:stretch>
          </p:blipFill>
          <p:spPr>
            <a:xfrm>
              <a:off x="1481785" y="10515363"/>
              <a:ext cx="192214" cy="219417"/>
            </a:xfrm>
            <a:prstGeom prst="rect">
              <a:avLst/>
            </a:prstGeom>
          </p:spPr>
        </p:pic>
        <p:pic>
          <p:nvPicPr>
            <p:cNvPr id="12" name="object 12"/>
            <p:cNvPicPr/>
            <p:nvPr/>
          </p:nvPicPr>
          <p:blipFill>
            <a:blip r:embed="rId9" cstate="print"/>
            <a:stretch>
              <a:fillRect/>
            </a:stretch>
          </p:blipFill>
          <p:spPr>
            <a:xfrm>
              <a:off x="1695208" y="10573480"/>
              <a:ext cx="148288" cy="161303"/>
            </a:xfrm>
            <a:prstGeom prst="rect">
              <a:avLst/>
            </a:prstGeom>
          </p:spPr>
        </p:pic>
        <p:sp>
          <p:nvSpPr>
            <p:cNvPr id="13" name="object 13"/>
            <p:cNvSpPr/>
            <p:nvPr/>
          </p:nvSpPr>
          <p:spPr>
            <a:xfrm>
              <a:off x="1862963" y="10534224"/>
              <a:ext cx="511175" cy="204470"/>
            </a:xfrm>
            <a:custGeom>
              <a:avLst/>
              <a:gdLst/>
              <a:ahLst/>
              <a:cxnLst/>
              <a:rect l="l" t="t" r="r" b="b"/>
              <a:pathLst>
                <a:path w="511175" h="204470">
                  <a:moveTo>
                    <a:pt x="98577" y="170891"/>
                  </a:moveTo>
                  <a:lnTo>
                    <a:pt x="95186" y="167817"/>
                  </a:lnTo>
                  <a:lnTo>
                    <a:pt x="85636" y="166878"/>
                  </a:lnTo>
                  <a:lnTo>
                    <a:pt x="77101" y="165074"/>
                  </a:lnTo>
                  <a:lnTo>
                    <a:pt x="68884" y="160553"/>
                  </a:lnTo>
                  <a:lnTo>
                    <a:pt x="62712" y="151853"/>
                  </a:lnTo>
                  <a:lnTo>
                    <a:pt x="60274" y="137528"/>
                  </a:lnTo>
                  <a:lnTo>
                    <a:pt x="60274" y="76327"/>
                  </a:lnTo>
                  <a:lnTo>
                    <a:pt x="91465" y="76327"/>
                  </a:lnTo>
                  <a:lnTo>
                    <a:pt x="96113" y="72021"/>
                  </a:lnTo>
                  <a:lnTo>
                    <a:pt x="96113" y="49758"/>
                  </a:lnTo>
                  <a:lnTo>
                    <a:pt x="91465" y="45123"/>
                  </a:lnTo>
                  <a:lnTo>
                    <a:pt x="60274" y="45123"/>
                  </a:lnTo>
                  <a:lnTo>
                    <a:pt x="60274" y="4635"/>
                  </a:lnTo>
                  <a:lnTo>
                    <a:pt x="55626" y="0"/>
                  </a:lnTo>
                  <a:lnTo>
                    <a:pt x="26581" y="0"/>
                  </a:lnTo>
                  <a:lnTo>
                    <a:pt x="21920" y="4635"/>
                  </a:lnTo>
                  <a:lnTo>
                    <a:pt x="21920" y="45123"/>
                  </a:lnTo>
                  <a:lnTo>
                    <a:pt x="4330" y="45123"/>
                  </a:lnTo>
                  <a:lnTo>
                    <a:pt x="0" y="49758"/>
                  </a:lnTo>
                  <a:lnTo>
                    <a:pt x="0" y="72021"/>
                  </a:lnTo>
                  <a:lnTo>
                    <a:pt x="4330" y="76327"/>
                  </a:lnTo>
                  <a:lnTo>
                    <a:pt x="21005" y="76327"/>
                  </a:lnTo>
                  <a:lnTo>
                    <a:pt x="21005" y="144322"/>
                  </a:lnTo>
                  <a:lnTo>
                    <a:pt x="26657" y="171348"/>
                  </a:lnTo>
                  <a:lnTo>
                    <a:pt x="41211" y="189217"/>
                  </a:lnTo>
                  <a:lnTo>
                    <a:pt x="61036" y="199072"/>
                  </a:lnTo>
                  <a:lnTo>
                    <a:pt x="82499" y="202107"/>
                  </a:lnTo>
                  <a:lnTo>
                    <a:pt x="93332" y="202107"/>
                  </a:lnTo>
                  <a:lnTo>
                    <a:pt x="98577" y="198399"/>
                  </a:lnTo>
                  <a:lnTo>
                    <a:pt x="98577" y="170891"/>
                  </a:lnTo>
                  <a:close/>
                </a:path>
                <a:path w="511175" h="204470">
                  <a:moveTo>
                    <a:pt x="351853" y="48831"/>
                  </a:moveTo>
                  <a:lnTo>
                    <a:pt x="347853" y="42964"/>
                  </a:lnTo>
                  <a:lnTo>
                    <a:pt x="316623" y="42964"/>
                  </a:lnTo>
                  <a:lnTo>
                    <a:pt x="312013" y="46672"/>
                  </a:lnTo>
                  <a:lnTo>
                    <a:pt x="310134" y="54381"/>
                  </a:lnTo>
                  <a:lnTo>
                    <a:pt x="285102" y="146494"/>
                  </a:lnTo>
                  <a:lnTo>
                    <a:pt x="282943" y="154825"/>
                  </a:lnTo>
                  <a:lnTo>
                    <a:pt x="281698" y="163182"/>
                  </a:lnTo>
                  <a:lnTo>
                    <a:pt x="281076" y="163182"/>
                  </a:lnTo>
                  <a:lnTo>
                    <a:pt x="280162" y="154825"/>
                  </a:lnTo>
                  <a:lnTo>
                    <a:pt x="277698" y="146494"/>
                  </a:lnTo>
                  <a:lnTo>
                    <a:pt x="262610" y="93637"/>
                  </a:lnTo>
                  <a:lnTo>
                    <a:pt x="251409" y="54381"/>
                  </a:lnTo>
                  <a:lnTo>
                    <a:pt x="249555" y="46990"/>
                  </a:lnTo>
                  <a:lnTo>
                    <a:pt x="244906" y="43268"/>
                  </a:lnTo>
                  <a:lnTo>
                    <a:pt x="217728" y="43268"/>
                  </a:lnTo>
                  <a:lnTo>
                    <a:pt x="212788" y="46990"/>
                  </a:lnTo>
                  <a:lnTo>
                    <a:pt x="211239" y="54381"/>
                  </a:lnTo>
                  <a:lnTo>
                    <a:pt x="184645" y="146494"/>
                  </a:lnTo>
                  <a:lnTo>
                    <a:pt x="182511" y="154825"/>
                  </a:lnTo>
                  <a:lnTo>
                    <a:pt x="181254" y="163182"/>
                  </a:lnTo>
                  <a:lnTo>
                    <a:pt x="180657" y="163182"/>
                  </a:lnTo>
                  <a:lnTo>
                    <a:pt x="179400" y="154825"/>
                  </a:lnTo>
                  <a:lnTo>
                    <a:pt x="177546" y="146494"/>
                  </a:lnTo>
                  <a:lnTo>
                    <a:pt x="152196" y="54381"/>
                  </a:lnTo>
                  <a:lnTo>
                    <a:pt x="150723" y="46990"/>
                  </a:lnTo>
                  <a:lnTo>
                    <a:pt x="150660" y="46672"/>
                  </a:lnTo>
                  <a:lnTo>
                    <a:pt x="146011" y="42964"/>
                  </a:lnTo>
                  <a:lnTo>
                    <a:pt x="114490" y="42964"/>
                  </a:lnTo>
                  <a:lnTo>
                    <a:pt x="110185" y="48831"/>
                  </a:lnTo>
                  <a:lnTo>
                    <a:pt x="112649" y="57480"/>
                  </a:lnTo>
                  <a:lnTo>
                    <a:pt x="153314" y="189445"/>
                  </a:lnTo>
                  <a:lnTo>
                    <a:pt x="155524" y="196850"/>
                  </a:lnTo>
                  <a:lnTo>
                    <a:pt x="155613" y="197154"/>
                  </a:lnTo>
                  <a:lnTo>
                    <a:pt x="160248" y="200571"/>
                  </a:lnTo>
                  <a:lnTo>
                    <a:pt x="196710" y="200571"/>
                  </a:lnTo>
                  <a:lnTo>
                    <a:pt x="201345" y="196850"/>
                  </a:lnTo>
                  <a:lnTo>
                    <a:pt x="203123" y="189788"/>
                  </a:lnTo>
                  <a:lnTo>
                    <a:pt x="203200" y="189445"/>
                  </a:lnTo>
                  <a:lnTo>
                    <a:pt x="211137" y="163182"/>
                  </a:lnTo>
                  <a:lnTo>
                    <a:pt x="226999" y="110629"/>
                  </a:lnTo>
                  <a:lnTo>
                    <a:pt x="229489" y="102298"/>
                  </a:lnTo>
                  <a:lnTo>
                    <a:pt x="231025" y="93637"/>
                  </a:lnTo>
                  <a:lnTo>
                    <a:pt x="231635" y="93637"/>
                  </a:lnTo>
                  <a:lnTo>
                    <a:pt x="232892" y="102298"/>
                  </a:lnTo>
                  <a:lnTo>
                    <a:pt x="235318" y="110629"/>
                  </a:lnTo>
                  <a:lnTo>
                    <a:pt x="259143" y="189445"/>
                  </a:lnTo>
                  <a:lnTo>
                    <a:pt x="260997" y="196850"/>
                  </a:lnTo>
                  <a:lnTo>
                    <a:pt x="265938" y="200571"/>
                  </a:lnTo>
                  <a:lnTo>
                    <a:pt x="301802" y="200571"/>
                  </a:lnTo>
                  <a:lnTo>
                    <a:pt x="306743" y="197154"/>
                  </a:lnTo>
                  <a:lnTo>
                    <a:pt x="308902" y="189788"/>
                  </a:lnTo>
                  <a:lnTo>
                    <a:pt x="317042" y="163182"/>
                  </a:lnTo>
                  <a:lnTo>
                    <a:pt x="349364" y="57480"/>
                  </a:lnTo>
                  <a:lnTo>
                    <a:pt x="351853" y="48831"/>
                  </a:lnTo>
                  <a:close/>
                </a:path>
                <a:path w="511175" h="204470">
                  <a:moveTo>
                    <a:pt x="511035" y="114350"/>
                  </a:moveTo>
                  <a:lnTo>
                    <a:pt x="497662" y="68922"/>
                  </a:lnTo>
                  <a:lnTo>
                    <a:pt x="472135" y="45707"/>
                  </a:lnTo>
                  <a:lnTo>
                    <a:pt x="472135" y="103822"/>
                  </a:lnTo>
                  <a:lnTo>
                    <a:pt x="402272" y="103822"/>
                  </a:lnTo>
                  <a:lnTo>
                    <a:pt x="406933" y="89509"/>
                  </a:lnTo>
                  <a:lnTo>
                    <a:pt x="415124" y="78498"/>
                  </a:lnTo>
                  <a:lnTo>
                    <a:pt x="426389" y="71424"/>
                  </a:lnTo>
                  <a:lnTo>
                    <a:pt x="440296" y="68922"/>
                  </a:lnTo>
                  <a:lnTo>
                    <a:pt x="452742" y="71285"/>
                  </a:lnTo>
                  <a:lnTo>
                    <a:pt x="462699" y="78143"/>
                  </a:lnTo>
                  <a:lnTo>
                    <a:pt x="469404" y="89115"/>
                  </a:lnTo>
                  <a:lnTo>
                    <a:pt x="472135" y="103822"/>
                  </a:lnTo>
                  <a:lnTo>
                    <a:pt x="472135" y="45707"/>
                  </a:lnTo>
                  <a:lnTo>
                    <a:pt x="471017" y="44907"/>
                  </a:lnTo>
                  <a:lnTo>
                    <a:pt x="441210" y="39255"/>
                  </a:lnTo>
                  <a:lnTo>
                    <a:pt x="408762" y="45326"/>
                  </a:lnTo>
                  <a:lnTo>
                    <a:pt x="383451" y="62318"/>
                  </a:lnTo>
                  <a:lnTo>
                    <a:pt x="367017" y="88392"/>
                  </a:lnTo>
                  <a:lnTo>
                    <a:pt x="361264" y="121158"/>
                  </a:lnTo>
                  <a:lnTo>
                    <a:pt x="361162" y="121754"/>
                  </a:lnTo>
                  <a:lnTo>
                    <a:pt x="367042" y="153555"/>
                  </a:lnTo>
                  <a:lnTo>
                    <a:pt x="383921" y="179832"/>
                  </a:lnTo>
                  <a:lnTo>
                    <a:pt x="410578" y="197700"/>
                  </a:lnTo>
                  <a:lnTo>
                    <a:pt x="445858" y="204292"/>
                  </a:lnTo>
                  <a:lnTo>
                    <a:pt x="463207" y="202742"/>
                  </a:lnTo>
                  <a:lnTo>
                    <a:pt x="499313" y="188531"/>
                  </a:lnTo>
                  <a:lnTo>
                    <a:pt x="507339" y="178320"/>
                  </a:lnTo>
                  <a:lnTo>
                    <a:pt x="503631" y="171208"/>
                  </a:lnTo>
                  <a:lnTo>
                    <a:pt x="503440" y="170903"/>
                  </a:lnTo>
                  <a:lnTo>
                    <a:pt x="499922" y="165036"/>
                  </a:lnTo>
                  <a:lnTo>
                    <a:pt x="495909" y="157949"/>
                  </a:lnTo>
                  <a:lnTo>
                    <a:pt x="490347" y="156997"/>
                  </a:lnTo>
                  <a:lnTo>
                    <a:pt x="482638" y="160705"/>
                  </a:lnTo>
                  <a:lnTo>
                    <a:pt x="476224" y="164249"/>
                  </a:lnTo>
                  <a:lnTo>
                    <a:pt x="468287" y="167538"/>
                  </a:lnTo>
                  <a:lnTo>
                    <a:pt x="459016" y="169951"/>
                  </a:lnTo>
                  <a:lnTo>
                    <a:pt x="448627" y="170903"/>
                  </a:lnTo>
                  <a:lnTo>
                    <a:pt x="431546" y="168135"/>
                  </a:lnTo>
                  <a:lnTo>
                    <a:pt x="416979" y="159931"/>
                  </a:lnTo>
                  <a:lnTo>
                    <a:pt x="406425" y="146392"/>
                  </a:lnTo>
                  <a:lnTo>
                    <a:pt x="401320" y="127647"/>
                  </a:lnTo>
                  <a:lnTo>
                    <a:pt x="505206" y="127647"/>
                  </a:lnTo>
                  <a:lnTo>
                    <a:pt x="511035" y="121158"/>
                  </a:lnTo>
                  <a:lnTo>
                    <a:pt x="511035" y="114350"/>
                  </a:lnTo>
                  <a:close/>
                </a:path>
              </a:pathLst>
            </a:custGeom>
            <a:solidFill>
              <a:srgbClr val="4F1C27"/>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Interstate" pitchFamily="2" charset="0"/>
                <a:ea typeface="+mn-ea"/>
                <a:cs typeface="+mn-cs"/>
              </a:endParaRPr>
            </a:p>
          </p:txBody>
        </p:sp>
        <p:pic>
          <p:nvPicPr>
            <p:cNvPr id="14" name="object 14"/>
            <p:cNvPicPr/>
            <p:nvPr/>
          </p:nvPicPr>
          <p:blipFill>
            <a:blip r:embed="rId10" cstate="print"/>
            <a:stretch>
              <a:fillRect/>
            </a:stretch>
          </p:blipFill>
          <p:spPr>
            <a:xfrm>
              <a:off x="2402083" y="10573480"/>
              <a:ext cx="270027" cy="223134"/>
            </a:xfrm>
            <a:prstGeom prst="rect">
              <a:avLst/>
            </a:prstGeom>
          </p:spPr>
        </p:pic>
        <p:pic>
          <p:nvPicPr>
            <p:cNvPr id="15" name="object 15"/>
            <p:cNvPicPr/>
            <p:nvPr/>
          </p:nvPicPr>
          <p:blipFill>
            <a:blip r:embed="rId11" cstate="print"/>
            <a:stretch>
              <a:fillRect/>
            </a:stretch>
          </p:blipFill>
          <p:spPr>
            <a:xfrm>
              <a:off x="2691961" y="10573477"/>
              <a:ext cx="149880" cy="165031"/>
            </a:xfrm>
            <a:prstGeom prst="rect">
              <a:avLst/>
            </a:prstGeom>
          </p:spPr>
        </p:pic>
        <p:pic>
          <p:nvPicPr>
            <p:cNvPr id="16" name="object 16"/>
            <p:cNvPicPr/>
            <p:nvPr/>
          </p:nvPicPr>
          <p:blipFill>
            <a:blip r:embed="rId12" cstate="print"/>
            <a:stretch>
              <a:fillRect/>
            </a:stretch>
          </p:blipFill>
          <p:spPr>
            <a:xfrm>
              <a:off x="2869901" y="10573480"/>
              <a:ext cx="148341" cy="161303"/>
            </a:xfrm>
            <a:prstGeom prst="rect">
              <a:avLst/>
            </a:prstGeom>
          </p:spPr>
        </p:pic>
        <p:sp>
          <p:nvSpPr>
            <p:cNvPr id="17" name="object 17"/>
            <p:cNvSpPr/>
            <p:nvPr/>
          </p:nvSpPr>
          <p:spPr>
            <a:xfrm>
              <a:off x="745792" y="10605976"/>
              <a:ext cx="189865" cy="128270"/>
            </a:xfrm>
            <a:custGeom>
              <a:avLst/>
              <a:gdLst/>
              <a:ahLst/>
              <a:cxnLst/>
              <a:rect l="l" t="t" r="r" b="b"/>
              <a:pathLst>
                <a:path w="189865" h="128270">
                  <a:moveTo>
                    <a:pt x="150435" y="0"/>
                  </a:moveTo>
                  <a:lnTo>
                    <a:pt x="0" y="95274"/>
                  </a:lnTo>
                  <a:lnTo>
                    <a:pt x="87568" y="127933"/>
                  </a:lnTo>
                  <a:lnTo>
                    <a:pt x="159115" y="127933"/>
                  </a:lnTo>
                  <a:lnTo>
                    <a:pt x="189795" y="24899"/>
                  </a:lnTo>
                  <a:lnTo>
                    <a:pt x="150435" y="0"/>
                  </a:lnTo>
                  <a:close/>
                </a:path>
              </a:pathLst>
            </a:custGeom>
            <a:solidFill>
              <a:srgbClr val="880B3D"/>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Interstate" pitchFamily="2" charset="0"/>
                <a:ea typeface="+mn-ea"/>
                <a:cs typeface="+mn-cs"/>
              </a:endParaRPr>
            </a:p>
          </p:txBody>
        </p:sp>
        <p:sp>
          <p:nvSpPr>
            <p:cNvPr id="18" name="object 18"/>
            <p:cNvSpPr/>
            <p:nvPr/>
          </p:nvSpPr>
          <p:spPr>
            <a:xfrm>
              <a:off x="896226" y="10569484"/>
              <a:ext cx="57785" cy="61594"/>
            </a:xfrm>
            <a:custGeom>
              <a:avLst/>
              <a:gdLst/>
              <a:ahLst/>
              <a:cxnLst/>
              <a:rect l="l" t="t" r="r" b="b"/>
              <a:pathLst>
                <a:path w="57784" h="61595">
                  <a:moveTo>
                    <a:pt x="57684" y="0"/>
                  </a:moveTo>
                  <a:lnTo>
                    <a:pt x="0" y="36491"/>
                  </a:lnTo>
                  <a:lnTo>
                    <a:pt x="39360" y="61390"/>
                  </a:lnTo>
                  <a:lnTo>
                    <a:pt x="57684" y="0"/>
                  </a:lnTo>
                  <a:close/>
                </a:path>
              </a:pathLst>
            </a:custGeom>
            <a:solidFill>
              <a:srgbClr val="CC0935"/>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Interstate" pitchFamily="2" charset="0"/>
                <a:ea typeface="+mn-ea"/>
                <a:cs typeface="+mn-cs"/>
              </a:endParaRPr>
            </a:p>
          </p:txBody>
        </p:sp>
        <p:sp>
          <p:nvSpPr>
            <p:cNvPr id="19" name="object 19"/>
            <p:cNvSpPr/>
            <p:nvPr/>
          </p:nvSpPr>
          <p:spPr>
            <a:xfrm>
              <a:off x="1113368" y="10445468"/>
              <a:ext cx="90805" cy="94615"/>
            </a:xfrm>
            <a:custGeom>
              <a:avLst/>
              <a:gdLst/>
              <a:ahLst/>
              <a:cxnLst/>
              <a:rect l="l" t="t" r="r" b="b"/>
              <a:pathLst>
                <a:path w="90805" h="94615">
                  <a:moveTo>
                    <a:pt x="36313" y="0"/>
                  </a:moveTo>
                  <a:lnTo>
                    <a:pt x="0" y="22994"/>
                  </a:lnTo>
                  <a:lnTo>
                    <a:pt x="90196" y="94112"/>
                  </a:lnTo>
                  <a:lnTo>
                    <a:pt x="36313" y="0"/>
                  </a:lnTo>
                  <a:close/>
                </a:path>
              </a:pathLst>
            </a:custGeom>
            <a:solidFill>
              <a:srgbClr val="A41023"/>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Interstate" pitchFamily="2" charset="0"/>
                <a:ea typeface="+mn-ea"/>
                <a:cs typeface="+mn-cs"/>
              </a:endParaRPr>
            </a:p>
          </p:txBody>
        </p:sp>
        <p:sp>
          <p:nvSpPr>
            <p:cNvPr id="20" name="object 20"/>
            <p:cNvSpPr/>
            <p:nvPr/>
          </p:nvSpPr>
          <p:spPr>
            <a:xfrm>
              <a:off x="684450" y="10489397"/>
              <a:ext cx="212090" cy="212090"/>
            </a:xfrm>
            <a:custGeom>
              <a:avLst/>
              <a:gdLst/>
              <a:ahLst/>
              <a:cxnLst/>
              <a:rect l="l" t="t" r="r" b="b"/>
              <a:pathLst>
                <a:path w="212090" h="212090">
                  <a:moveTo>
                    <a:pt x="27590" y="0"/>
                  </a:moveTo>
                  <a:lnTo>
                    <a:pt x="0" y="188968"/>
                  </a:lnTo>
                  <a:lnTo>
                    <a:pt x="61338" y="211857"/>
                  </a:lnTo>
                  <a:lnTo>
                    <a:pt x="211773" y="116582"/>
                  </a:lnTo>
                  <a:lnTo>
                    <a:pt x="27590" y="0"/>
                  </a:lnTo>
                  <a:close/>
                </a:path>
              </a:pathLst>
            </a:custGeom>
            <a:solidFill>
              <a:srgbClr val="B90845"/>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Interstate" pitchFamily="2" charset="0"/>
                <a:ea typeface="+mn-ea"/>
                <a:cs typeface="+mn-cs"/>
              </a:endParaRPr>
            </a:p>
          </p:txBody>
        </p:sp>
        <p:sp>
          <p:nvSpPr>
            <p:cNvPr id="21" name="object 21"/>
            <p:cNvSpPr/>
            <p:nvPr/>
          </p:nvSpPr>
          <p:spPr>
            <a:xfrm>
              <a:off x="859352" y="10061167"/>
              <a:ext cx="121920" cy="123189"/>
            </a:xfrm>
            <a:custGeom>
              <a:avLst/>
              <a:gdLst/>
              <a:ahLst/>
              <a:cxnLst/>
              <a:rect l="l" t="t" r="r" b="b"/>
              <a:pathLst>
                <a:path w="121919" h="123190">
                  <a:moveTo>
                    <a:pt x="70301" y="0"/>
                  </a:moveTo>
                  <a:lnTo>
                    <a:pt x="0" y="122781"/>
                  </a:lnTo>
                  <a:lnTo>
                    <a:pt x="121336" y="89138"/>
                  </a:lnTo>
                  <a:lnTo>
                    <a:pt x="70301" y="0"/>
                  </a:lnTo>
                  <a:close/>
                </a:path>
              </a:pathLst>
            </a:custGeom>
            <a:solidFill>
              <a:srgbClr val="EE7203"/>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Interstate" pitchFamily="2" charset="0"/>
                <a:ea typeface="+mn-ea"/>
                <a:cs typeface="+mn-cs"/>
              </a:endParaRPr>
            </a:p>
          </p:txBody>
        </p:sp>
        <p:sp>
          <p:nvSpPr>
            <p:cNvPr id="22" name="object 22"/>
            <p:cNvSpPr/>
            <p:nvPr/>
          </p:nvSpPr>
          <p:spPr>
            <a:xfrm>
              <a:off x="1170973" y="10614784"/>
              <a:ext cx="144145" cy="119380"/>
            </a:xfrm>
            <a:custGeom>
              <a:avLst/>
              <a:gdLst/>
              <a:ahLst/>
              <a:cxnLst/>
              <a:rect l="l" t="t" r="r" b="b"/>
              <a:pathLst>
                <a:path w="144144" h="119379">
                  <a:moveTo>
                    <a:pt x="75641" y="0"/>
                  </a:moveTo>
                  <a:lnTo>
                    <a:pt x="0" y="119127"/>
                  </a:lnTo>
                  <a:lnTo>
                    <a:pt x="143859" y="119127"/>
                  </a:lnTo>
                  <a:lnTo>
                    <a:pt x="75641" y="0"/>
                  </a:lnTo>
                  <a:close/>
                </a:path>
              </a:pathLst>
            </a:custGeom>
            <a:solidFill>
              <a:srgbClr val="8F0A26"/>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Interstate" pitchFamily="2" charset="0"/>
                <a:ea typeface="+mn-ea"/>
                <a:cs typeface="+mn-cs"/>
              </a:endParaRPr>
            </a:p>
          </p:txBody>
        </p:sp>
        <p:sp>
          <p:nvSpPr>
            <p:cNvPr id="23" name="object 23"/>
            <p:cNvSpPr/>
            <p:nvPr/>
          </p:nvSpPr>
          <p:spPr>
            <a:xfrm>
              <a:off x="935591" y="10468465"/>
              <a:ext cx="311150" cy="266065"/>
            </a:xfrm>
            <a:custGeom>
              <a:avLst/>
              <a:gdLst/>
              <a:ahLst/>
              <a:cxnLst/>
              <a:rect l="l" t="t" r="r" b="b"/>
              <a:pathLst>
                <a:path w="311150" h="266065">
                  <a:moveTo>
                    <a:pt x="177774" y="0"/>
                  </a:moveTo>
                  <a:lnTo>
                    <a:pt x="18313" y="101012"/>
                  </a:lnTo>
                  <a:lnTo>
                    <a:pt x="0" y="162413"/>
                  </a:lnTo>
                  <a:lnTo>
                    <a:pt x="162738" y="265447"/>
                  </a:lnTo>
                  <a:lnTo>
                    <a:pt x="235385" y="265447"/>
                  </a:lnTo>
                  <a:lnTo>
                    <a:pt x="311016" y="146320"/>
                  </a:lnTo>
                  <a:lnTo>
                    <a:pt x="267970" y="71118"/>
                  </a:lnTo>
                  <a:lnTo>
                    <a:pt x="177774" y="0"/>
                  </a:lnTo>
                  <a:close/>
                </a:path>
              </a:pathLst>
            </a:custGeom>
            <a:solidFill>
              <a:srgbClr val="AE1122"/>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Interstate" pitchFamily="2" charset="0"/>
                <a:ea typeface="+mn-ea"/>
                <a:cs typeface="+mn-cs"/>
              </a:endParaRPr>
            </a:p>
          </p:txBody>
        </p:sp>
        <p:sp>
          <p:nvSpPr>
            <p:cNvPr id="24" name="object 24"/>
            <p:cNvSpPr/>
            <p:nvPr/>
          </p:nvSpPr>
          <p:spPr>
            <a:xfrm>
              <a:off x="904907" y="10630878"/>
              <a:ext cx="193675" cy="103505"/>
            </a:xfrm>
            <a:custGeom>
              <a:avLst/>
              <a:gdLst/>
              <a:ahLst/>
              <a:cxnLst/>
              <a:rect l="l" t="t" r="r" b="b"/>
              <a:pathLst>
                <a:path w="193675" h="103504">
                  <a:moveTo>
                    <a:pt x="30679" y="0"/>
                  </a:moveTo>
                  <a:lnTo>
                    <a:pt x="0" y="103033"/>
                  </a:lnTo>
                  <a:lnTo>
                    <a:pt x="193428" y="103033"/>
                  </a:lnTo>
                  <a:lnTo>
                    <a:pt x="30679" y="0"/>
                  </a:lnTo>
                  <a:close/>
                </a:path>
              </a:pathLst>
            </a:custGeom>
            <a:solidFill>
              <a:srgbClr val="CC0935"/>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Interstate" pitchFamily="2" charset="0"/>
                <a:ea typeface="+mn-ea"/>
                <a:cs typeface="+mn-cs"/>
              </a:endParaRPr>
            </a:p>
          </p:txBody>
        </p:sp>
        <p:sp>
          <p:nvSpPr>
            <p:cNvPr id="25" name="object 25"/>
            <p:cNvSpPr/>
            <p:nvPr/>
          </p:nvSpPr>
          <p:spPr>
            <a:xfrm>
              <a:off x="953911" y="10385830"/>
              <a:ext cx="160020" cy="184150"/>
            </a:xfrm>
            <a:custGeom>
              <a:avLst/>
              <a:gdLst/>
              <a:ahLst/>
              <a:cxnLst/>
              <a:rect l="l" t="t" r="r" b="b"/>
              <a:pathLst>
                <a:path w="160019" h="184150">
                  <a:moveTo>
                    <a:pt x="54678" y="0"/>
                  </a:moveTo>
                  <a:lnTo>
                    <a:pt x="0" y="183648"/>
                  </a:lnTo>
                  <a:lnTo>
                    <a:pt x="159461" y="82636"/>
                  </a:lnTo>
                  <a:lnTo>
                    <a:pt x="54678" y="0"/>
                  </a:lnTo>
                  <a:close/>
                </a:path>
              </a:pathLst>
            </a:custGeom>
            <a:solidFill>
              <a:srgbClr val="D70926"/>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Interstate" pitchFamily="2" charset="0"/>
                <a:ea typeface="+mn-ea"/>
                <a:cs typeface="+mn-cs"/>
              </a:endParaRPr>
            </a:p>
          </p:txBody>
        </p:sp>
        <p:sp>
          <p:nvSpPr>
            <p:cNvPr id="26" name="object 26"/>
            <p:cNvSpPr/>
            <p:nvPr/>
          </p:nvSpPr>
          <p:spPr>
            <a:xfrm>
              <a:off x="691797" y="10424811"/>
              <a:ext cx="29845" cy="64769"/>
            </a:xfrm>
            <a:custGeom>
              <a:avLst/>
              <a:gdLst/>
              <a:ahLst/>
              <a:cxnLst/>
              <a:rect l="l" t="t" r="r" b="b"/>
              <a:pathLst>
                <a:path w="29845" h="64770">
                  <a:moveTo>
                    <a:pt x="29653" y="0"/>
                  </a:moveTo>
                  <a:lnTo>
                    <a:pt x="0" y="51757"/>
                  </a:lnTo>
                  <a:lnTo>
                    <a:pt x="20240" y="64584"/>
                  </a:lnTo>
                  <a:lnTo>
                    <a:pt x="29653" y="0"/>
                  </a:lnTo>
                  <a:close/>
                </a:path>
              </a:pathLst>
            </a:custGeom>
            <a:solidFill>
              <a:srgbClr val="E73B2B"/>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Interstate" pitchFamily="2" charset="0"/>
                <a:ea typeface="+mn-ea"/>
                <a:cs typeface="+mn-cs"/>
              </a:endParaRPr>
            </a:p>
          </p:txBody>
        </p:sp>
        <p:sp>
          <p:nvSpPr>
            <p:cNvPr id="27" name="object 27"/>
            <p:cNvSpPr/>
            <p:nvPr/>
          </p:nvSpPr>
          <p:spPr>
            <a:xfrm>
              <a:off x="676335" y="10678365"/>
              <a:ext cx="69850" cy="55880"/>
            </a:xfrm>
            <a:custGeom>
              <a:avLst/>
              <a:gdLst/>
              <a:ahLst/>
              <a:cxnLst/>
              <a:rect l="l" t="t" r="r" b="b"/>
              <a:pathLst>
                <a:path w="69850" h="55879">
                  <a:moveTo>
                    <a:pt x="8114" y="0"/>
                  </a:moveTo>
                  <a:lnTo>
                    <a:pt x="0" y="55548"/>
                  </a:lnTo>
                  <a:lnTo>
                    <a:pt x="17905" y="55548"/>
                  </a:lnTo>
                  <a:lnTo>
                    <a:pt x="69453" y="22889"/>
                  </a:lnTo>
                  <a:lnTo>
                    <a:pt x="8114" y="0"/>
                  </a:lnTo>
                  <a:close/>
                </a:path>
              </a:pathLst>
            </a:custGeom>
            <a:solidFill>
              <a:srgbClr val="E50051"/>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Interstate" pitchFamily="2" charset="0"/>
                <a:ea typeface="+mn-ea"/>
                <a:cs typeface="+mn-cs"/>
              </a:endParaRPr>
            </a:p>
          </p:txBody>
        </p:sp>
        <p:sp>
          <p:nvSpPr>
            <p:cNvPr id="28" name="object 28"/>
            <p:cNvSpPr/>
            <p:nvPr/>
          </p:nvSpPr>
          <p:spPr>
            <a:xfrm>
              <a:off x="955075" y="10329370"/>
              <a:ext cx="70485" cy="56515"/>
            </a:xfrm>
            <a:custGeom>
              <a:avLst/>
              <a:gdLst/>
              <a:ahLst/>
              <a:cxnLst/>
              <a:rect l="l" t="t" r="r" b="b"/>
              <a:pathLst>
                <a:path w="70484" h="56515">
                  <a:moveTo>
                    <a:pt x="70353" y="0"/>
                  </a:moveTo>
                  <a:lnTo>
                    <a:pt x="0" y="14250"/>
                  </a:lnTo>
                  <a:lnTo>
                    <a:pt x="53506" y="56459"/>
                  </a:lnTo>
                  <a:lnTo>
                    <a:pt x="70353" y="0"/>
                  </a:lnTo>
                  <a:close/>
                </a:path>
              </a:pathLst>
            </a:custGeom>
            <a:solidFill>
              <a:srgbClr val="D70926"/>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Interstate" pitchFamily="2" charset="0"/>
                <a:ea typeface="+mn-ea"/>
                <a:cs typeface="+mn-cs"/>
              </a:endParaRPr>
            </a:p>
          </p:txBody>
        </p:sp>
        <p:sp>
          <p:nvSpPr>
            <p:cNvPr id="29" name="object 29"/>
            <p:cNvSpPr/>
            <p:nvPr/>
          </p:nvSpPr>
          <p:spPr>
            <a:xfrm>
              <a:off x="694235" y="10701253"/>
              <a:ext cx="139700" cy="33020"/>
            </a:xfrm>
            <a:custGeom>
              <a:avLst/>
              <a:gdLst/>
              <a:ahLst/>
              <a:cxnLst/>
              <a:rect l="l" t="t" r="r" b="b"/>
              <a:pathLst>
                <a:path w="139700" h="33020">
                  <a:moveTo>
                    <a:pt x="51558" y="0"/>
                  </a:moveTo>
                  <a:lnTo>
                    <a:pt x="0" y="32658"/>
                  </a:lnTo>
                  <a:lnTo>
                    <a:pt x="139126" y="32658"/>
                  </a:lnTo>
                  <a:lnTo>
                    <a:pt x="51558" y="0"/>
                  </a:lnTo>
                  <a:close/>
                </a:path>
              </a:pathLst>
            </a:custGeom>
            <a:solidFill>
              <a:srgbClr val="6F1231"/>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Interstate" pitchFamily="2" charset="0"/>
                <a:ea typeface="+mn-ea"/>
                <a:cs typeface="+mn-cs"/>
              </a:endParaRPr>
            </a:p>
          </p:txBody>
        </p:sp>
        <p:sp>
          <p:nvSpPr>
            <p:cNvPr id="30" name="object 30"/>
            <p:cNvSpPr/>
            <p:nvPr/>
          </p:nvSpPr>
          <p:spPr>
            <a:xfrm>
              <a:off x="544490" y="10645114"/>
              <a:ext cx="140335" cy="88900"/>
            </a:xfrm>
            <a:custGeom>
              <a:avLst/>
              <a:gdLst/>
              <a:ahLst/>
              <a:cxnLst/>
              <a:rect l="l" t="t" r="r" b="b"/>
              <a:pathLst>
                <a:path w="140334" h="88900">
                  <a:moveTo>
                    <a:pt x="50836" y="0"/>
                  </a:moveTo>
                  <a:lnTo>
                    <a:pt x="0" y="88803"/>
                  </a:lnTo>
                  <a:lnTo>
                    <a:pt x="131849" y="88803"/>
                  </a:lnTo>
                  <a:lnTo>
                    <a:pt x="139964" y="33255"/>
                  </a:lnTo>
                  <a:lnTo>
                    <a:pt x="50836" y="0"/>
                  </a:lnTo>
                  <a:close/>
                </a:path>
              </a:pathLst>
            </a:custGeom>
            <a:solidFill>
              <a:srgbClr val="E94884"/>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Interstate" pitchFamily="2" charset="0"/>
                <a:ea typeface="+mn-ea"/>
                <a:cs typeface="+mn-cs"/>
              </a:endParaRPr>
            </a:p>
          </p:txBody>
        </p:sp>
        <p:sp>
          <p:nvSpPr>
            <p:cNvPr id="31" name="object 31"/>
            <p:cNvSpPr/>
            <p:nvPr/>
          </p:nvSpPr>
          <p:spPr>
            <a:xfrm>
              <a:off x="595323" y="10476575"/>
              <a:ext cx="116839" cy="201930"/>
            </a:xfrm>
            <a:custGeom>
              <a:avLst/>
              <a:gdLst/>
              <a:ahLst/>
              <a:cxnLst/>
              <a:rect l="l" t="t" r="r" b="b"/>
              <a:pathLst>
                <a:path w="116840" h="201929">
                  <a:moveTo>
                    <a:pt x="96478" y="0"/>
                  </a:moveTo>
                  <a:lnTo>
                    <a:pt x="0" y="168539"/>
                  </a:lnTo>
                  <a:lnTo>
                    <a:pt x="89128" y="201784"/>
                  </a:lnTo>
                  <a:lnTo>
                    <a:pt x="116718" y="12816"/>
                  </a:lnTo>
                  <a:lnTo>
                    <a:pt x="96478" y="0"/>
                  </a:lnTo>
                  <a:close/>
                </a:path>
              </a:pathLst>
            </a:custGeom>
            <a:solidFill>
              <a:srgbClr val="E50051"/>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Interstate" pitchFamily="2" charset="0"/>
                <a:ea typeface="+mn-ea"/>
                <a:cs typeface="+mn-cs"/>
              </a:endParaRPr>
            </a:p>
          </p:txBody>
        </p:sp>
        <p:sp>
          <p:nvSpPr>
            <p:cNvPr id="32" name="object 32"/>
            <p:cNvSpPr/>
            <p:nvPr/>
          </p:nvSpPr>
          <p:spPr>
            <a:xfrm>
              <a:off x="712042" y="10343615"/>
              <a:ext cx="296545" cy="262890"/>
            </a:xfrm>
            <a:custGeom>
              <a:avLst/>
              <a:gdLst/>
              <a:ahLst/>
              <a:cxnLst/>
              <a:rect l="l" t="t" r="r" b="b"/>
              <a:pathLst>
                <a:path w="296544" h="262890">
                  <a:moveTo>
                    <a:pt x="243039" y="0"/>
                  </a:moveTo>
                  <a:lnTo>
                    <a:pt x="31297" y="42982"/>
                  </a:lnTo>
                  <a:lnTo>
                    <a:pt x="9402" y="81191"/>
                  </a:lnTo>
                  <a:lnTo>
                    <a:pt x="0" y="145775"/>
                  </a:lnTo>
                  <a:lnTo>
                    <a:pt x="184182" y="262358"/>
                  </a:lnTo>
                  <a:lnTo>
                    <a:pt x="241866" y="225867"/>
                  </a:lnTo>
                  <a:lnTo>
                    <a:pt x="296545" y="42208"/>
                  </a:lnTo>
                  <a:lnTo>
                    <a:pt x="243039" y="0"/>
                  </a:lnTo>
                  <a:close/>
                </a:path>
              </a:pathLst>
            </a:custGeom>
            <a:solidFill>
              <a:srgbClr val="E62A32"/>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Interstate" pitchFamily="2" charset="0"/>
                <a:ea typeface="+mn-ea"/>
                <a:cs typeface="+mn-cs"/>
              </a:endParaRPr>
            </a:p>
          </p:txBody>
        </p:sp>
        <p:pic>
          <p:nvPicPr>
            <p:cNvPr id="33" name="object 33"/>
            <p:cNvPicPr/>
            <p:nvPr/>
          </p:nvPicPr>
          <p:blipFill>
            <a:blip r:embed="rId13" cstate="print"/>
            <a:stretch>
              <a:fillRect/>
            </a:stretch>
          </p:blipFill>
          <p:spPr>
            <a:xfrm>
              <a:off x="743344" y="10150313"/>
              <a:ext cx="406335" cy="318149"/>
            </a:xfrm>
            <a:prstGeom prst="rect">
              <a:avLst/>
            </a:prstGeom>
          </p:spPr>
        </p:pic>
      </p:grpSp>
      <p:sp>
        <p:nvSpPr>
          <p:cNvPr id="35" name="object 2">
            <a:extLst>
              <a:ext uri="{FF2B5EF4-FFF2-40B4-BE49-F238E27FC236}">
                <a16:creationId xmlns:a16="http://schemas.microsoft.com/office/drawing/2014/main" id="{53FDAAED-7826-D9FB-7D7B-B64F69B2CA99}"/>
              </a:ext>
            </a:extLst>
          </p:cNvPr>
          <p:cNvSpPr txBox="1">
            <a:spLocks/>
          </p:cNvSpPr>
          <p:nvPr/>
        </p:nvSpPr>
        <p:spPr>
          <a:xfrm>
            <a:off x="710507" y="310921"/>
            <a:ext cx="9759011" cy="1124466"/>
          </a:xfrm>
          <a:prstGeom prst="rect">
            <a:avLst/>
          </a:prstGeom>
        </p:spPr>
        <p:txBody>
          <a:bodyPr vert="horz" wrap="square" lIns="0" tIns="125531" rIns="0" bIns="0" rtlCol="0" anchor="t">
            <a:spAutoFit/>
          </a:bodyPr>
          <a:lstStyle>
            <a:lvl1pPr>
              <a:defRPr>
                <a:latin typeface="+mj-lt"/>
                <a:ea typeface="+mj-ea"/>
                <a:cs typeface="+mj-cs"/>
              </a:defRPr>
            </a:lvl1pPr>
          </a:lstStyle>
          <a:p>
            <a:pPr marL="7620" fontAlgn="auto">
              <a:spcBef>
                <a:spcPts val="988"/>
              </a:spcBef>
              <a:spcAft>
                <a:spcPts val="0"/>
              </a:spcAft>
            </a:pPr>
            <a:r>
              <a:rPr lang="nl-BE" sz="3400" b="1" kern="0">
                <a:solidFill>
                  <a:srgbClr val="870D27"/>
                </a:solidFill>
                <a:latin typeface="Museo 700"/>
              </a:rPr>
              <a:t>Nieuw Rapport Natuur</a:t>
            </a:r>
            <a:endParaRPr lang="en-US" sz="3400" b="1"/>
          </a:p>
          <a:p>
            <a:pPr marL="7620" marR="2540" fontAlgn="auto">
              <a:spcBef>
                <a:spcPts val="679"/>
              </a:spcBef>
              <a:spcAft>
                <a:spcPts val="0"/>
              </a:spcAft>
            </a:pPr>
            <a:r>
              <a:rPr lang="nl-BE" sz="2500" kern="0">
                <a:solidFill>
                  <a:srgbClr val="262626"/>
                </a:solidFill>
                <a:latin typeface="Museo Sans 300"/>
                <a:cs typeface="Museo Sans 300"/>
              </a:rPr>
              <a:t> Provincies in Cijfers: alle informatie op maat van jouw stad of gemeente</a:t>
            </a:r>
            <a:endParaRPr lang="nl-BE" sz="2500" kern="0">
              <a:solidFill>
                <a:sysClr val="windowText" lastClr="000000"/>
              </a:solidFill>
              <a:latin typeface="Museo Sans 300"/>
              <a:cs typeface="Museo Sans 300"/>
            </a:endParaRPr>
          </a:p>
        </p:txBody>
      </p:sp>
      <p:pic>
        <p:nvPicPr>
          <p:cNvPr id="36" name="Afbeelding 35">
            <a:extLst>
              <a:ext uri="{FF2B5EF4-FFF2-40B4-BE49-F238E27FC236}">
                <a16:creationId xmlns:a16="http://schemas.microsoft.com/office/drawing/2014/main" id="{7B03944C-EF02-6D54-D4DE-71427D3EE72D}"/>
              </a:ext>
            </a:extLst>
          </p:cNvPr>
          <p:cNvPicPr>
            <a:picLocks noChangeAspect="1"/>
          </p:cNvPicPr>
          <p:nvPr/>
        </p:nvPicPr>
        <p:blipFill>
          <a:blip r:embed="rId14"/>
          <a:stretch>
            <a:fillRect/>
          </a:stretch>
        </p:blipFill>
        <p:spPr>
          <a:xfrm>
            <a:off x="234563" y="1838574"/>
            <a:ext cx="7518771" cy="4803342"/>
          </a:xfrm>
          <a:prstGeom prst="rect">
            <a:avLst/>
          </a:prstGeom>
        </p:spPr>
      </p:pic>
      <p:pic>
        <p:nvPicPr>
          <p:cNvPr id="41" name="Afbeelding 40">
            <a:extLst>
              <a:ext uri="{FF2B5EF4-FFF2-40B4-BE49-F238E27FC236}">
                <a16:creationId xmlns:a16="http://schemas.microsoft.com/office/drawing/2014/main" id="{0942DD5C-5D29-64B8-65DD-1B34256370A4}"/>
              </a:ext>
            </a:extLst>
          </p:cNvPr>
          <p:cNvPicPr>
            <a:picLocks noChangeAspect="1"/>
          </p:cNvPicPr>
          <p:nvPr/>
        </p:nvPicPr>
        <p:blipFill>
          <a:blip r:embed="rId15"/>
          <a:stretch>
            <a:fillRect/>
          </a:stretch>
        </p:blipFill>
        <p:spPr>
          <a:xfrm>
            <a:off x="7857690" y="1838574"/>
            <a:ext cx="4099747" cy="2577119"/>
          </a:xfrm>
          <a:prstGeom prst="rect">
            <a:avLst/>
          </a:prstGeom>
        </p:spPr>
      </p:pic>
      <p:pic>
        <p:nvPicPr>
          <p:cNvPr id="43" name="Afbeelding 42">
            <a:extLst>
              <a:ext uri="{FF2B5EF4-FFF2-40B4-BE49-F238E27FC236}">
                <a16:creationId xmlns:a16="http://schemas.microsoft.com/office/drawing/2014/main" id="{176B49ED-EAB5-B7B6-7BE7-6595793F9FC6}"/>
              </a:ext>
            </a:extLst>
          </p:cNvPr>
          <p:cNvPicPr>
            <a:picLocks noChangeAspect="1"/>
          </p:cNvPicPr>
          <p:nvPr/>
        </p:nvPicPr>
        <p:blipFill>
          <a:blip r:embed="rId16"/>
          <a:stretch>
            <a:fillRect/>
          </a:stretch>
        </p:blipFill>
        <p:spPr>
          <a:xfrm>
            <a:off x="7855498" y="4505185"/>
            <a:ext cx="4099747" cy="1700568"/>
          </a:xfrm>
          <a:prstGeom prst="rect">
            <a:avLst/>
          </a:prstGeom>
        </p:spPr>
      </p:pic>
      <p:pic>
        <p:nvPicPr>
          <p:cNvPr id="3" name="Graphic 2" descr="Dubbeltikken met effen opvulling">
            <a:hlinkClick r:id="rId17"/>
            <a:extLst>
              <a:ext uri="{FF2B5EF4-FFF2-40B4-BE49-F238E27FC236}">
                <a16:creationId xmlns:a16="http://schemas.microsoft.com/office/drawing/2014/main" id="{080E1DB5-1E1D-C45B-D4A8-6BAB3D06E122}"/>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rot="19318889">
            <a:off x="10919407" y="526794"/>
            <a:ext cx="557227" cy="557227"/>
          </a:xfrm>
          <a:prstGeom prst="rect">
            <a:avLst/>
          </a:prstGeom>
        </p:spPr>
      </p:pic>
    </p:spTree>
    <p:extLst>
      <p:ext uri="{BB962C8B-B14F-4D97-AF65-F5344CB8AC3E}">
        <p14:creationId xmlns:p14="http://schemas.microsoft.com/office/powerpoint/2010/main" val="41393661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428" y="5673412"/>
            <a:ext cx="12191144" cy="1184459"/>
            <a:chOff x="0" y="9355874"/>
            <a:chExt cx="20104100" cy="1953260"/>
          </a:xfrm>
        </p:grpSpPr>
        <p:sp>
          <p:nvSpPr>
            <p:cNvPr id="4" name="object 4"/>
            <p:cNvSpPr/>
            <p:nvPr/>
          </p:nvSpPr>
          <p:spPr>
            <a:xfrm>
              <a:off x="0" y="9355874"/>
              <a:ext cx="20104100" cy="1953260"/>
            </a:xfrm>
            <a:custGeom>
              <a:avLst/>
              <a:gdLst/>
              <a:ahLst/>
              <a:cxnLst/>
              <a:rect l="l" t="t" r="r" b="b"/>
              <a:pathLst>
                <a:path w="20104100" h="1953259">
                  <a:moveTo>
                    <a:pt x="0" y="0"/>
                  </a:moveTo>
                  <a:lnTo>
                    <a:pt x="0" y="1952681"/>
                  </a:lnTo>
                  <a:lnTo>
                    <a:pt x="20104100" y="1952681"/>
                  </a:lnTo>
                  <a:lnTo>
                    <a:pt x="20104100" y="1084015"/>
                  </a:lnTo>
                  <a:lnTo>
                    <a:pt x="0" y="0"/>
                  </a:lnTo>
                  <a:close/>
                </a:path>
              </a:pathLst>
            </a:custGeom>
            <a:solidFill>
              <a:srgbClr val="FFFFFF"/>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Interstate" pitchFamily="2" charset="0"/>
                <a:ea typeface="+mn-ea"/>
                <a:cs typeface="+mn-cs"/>
              </a:endParaRPr>
            </a:p>
          </p:txBody>
        </p:sp>
        <p:pic>
          <p:nvPicPr>
            <p:cNvPr id="5" name="object 5"/>
            <p:cNvPicPr/>
            <p:nvPr/>
          </p:nvPicPr>
          <p:blipFill>
            <a:blip r:embed="rId3" cstate="print"/>
            <a:stretch>
              <a:fillRect/>
            </a:stretch>
          </p:blipFill>
          <p:spPr>
            <a:xfrm>
              <a:off x="1505250" y="10227988"/>
              <a:ext cx="154225" cy="219427"/>
            </a:xfrm>
            <a:prstGeom prst="rect">
              <a:avLst/>
            </a:prstGeom>
          </p:spPr>
        </p:pic>
        <p:pic>
          <p:nvPicPr>
            <p:cNvPr id="6" name="object 6"/>
            <p:cNvPicPr/>
            <p:nvPr/>
          </p:nvPicPr>
          <p:blipFill>
            <a:blip r:embed="rId4" cstate="print"/>
            <a:stretch>
              <a:fillRect/>
            </a:stretch>
          </p:blipFill>
          <p:spPr>
            <a:xfrm>
              <a:off x="1682349" y="10227998"/>
              <a:ext cx="493150" cy="223125"/>
            </a:xfrm>
            <a:prstGeom prst="rect">
              <a:avLst/>
            </a:prstGeom>
          </p:spPr>
        </p:pic>
        <p:pic>
          <p:nvPicPr>
            <p:cNvPr id="7" name="object 7"/>
            <p:cNvPicPr/>
            <p:nvPr/>
          </p:nvPicPr>
          <p:blipFill>
            <a:blip r:embed="rId5" cstate="print"/>
            <a:stretch>
              <a:fillRect/>
            </a:stretch>
          </p:blipFill>
          <p:spPr>
            <a:xfrm>
              <a:off x="2212080" y="10286101"/>
              <a:ext cx="148330" cy="161314"/>
            </a:xfrm>
            <a:prstGeom prst="rect">
              <a:avLst/>
            </a:prstGeom>
          </p:spPr>
        </p:pic>
        <p:pic>
          <p:nvPicPr>
            <p:cNvPr id="8" name="object 8"/>
            <p:cNvPicPr/>
            <p:nvPr/>
          </p:nvPicPr>
          <p:blipFill>
            <a:blip r:embed="rId6" cstate="print"/>
            <a:stretch>
              <a:fillRect/>
            </a:stretch>
          </p:blipFill>
          <p:spPr>
            <a:xfrm>
              <a:off x="2386686" y="10286103"/>
              <a:ext cx="148676" cy="165021"/>
            </a:xfrm>
            <a:prstGeom prst="rect">
              <a:avLst/>
            </a:prstGeom>
          </p:spPr>
        </p:pic>
        <p:sp>
          <p:nvSpPr>
            <p:cNvPr id="9" name="object 9"/>
            <p:cNvSpPr/>
            <p:nvPr/>
          </p:nvSpPr>
          <p:spPr>
            <a:xfrm>
              <a:off x="2558160" y="10227998"/>
              <a:ext cx="39370" cy="219710"/>
            </a:xfrm>
            <a:custGeom>
              <a:avLst/>
              <a:gdLst/>
              <a:ahLst/>
              <a:cxnLst/>
              <a:rect l="l" t="t" r="r" b="b"/>
              <a:pathLst>
                <a:path w="39369" h="219709">
                  <a:moveTo>
                    <a:pt x="34606" y="61809"/>
                  </a:moveTo>
                  <a:lnTo>
                    <a:pt x="4314" y="61809"/>
                  </a:lnTo>
                  <a:lnTo>
                    <a:pt x="0" y="66448"/>
                  </a:lnTo>
                  <a:lnTo>
                    <a:pt x="0" y="215082"/>
                  </a:lnTo>
                  <a:lnTo>
                    <a:pt x="4314" y="219417"/>
                  </a:lnTo>
                  <a:lnTo>
                    <a:pt x="34606" y="219417"/>
                  </a:lnTo>
                  <a:lnTo>
                    <a:pt x="38930" y="215082"/>
                  </a:lnTo>
                  <a:lnTo>
                    <a:pt x="38930" y="66448"/>
                  </a:lnTo>
                  <a:lnTo>
                    <a:pt x="34606" y="61809"/>
                  </a:lnTo>
                  <a:close/>
                </a:path>
                <a:path w="39369" h="219709">
                  <a:moveTo>
                    <a:pt x="34606" y="0"/>
                  </a:moveTo>
                  <a:lnTo>
                    <a:pt x="4314" y="0"/>
                  </a:lnTo>
                  <a:lnTo>
                    <a:pt x="0" y="4628"/>
                  </a:lnTo>
                  <a:lnTo>
                    <a:pt x="0" y="30585"/>
                  </a:lnTo>
                  <a:lnTo>
                    <a:pt x="4314" y="34909"/>
                  </a:lnTo>
                  <a:lnTo>
                    <a:pt x="34606" y="34909"/>
                  </a:lnTo>
                  <a:lnTo>
                    <a:pt x="39234" y="30585"/>
                  </a:lnTo>
                  <a:lnTo>
                    <a:pt x="39234" y="4628"/>
                  </a:lnTo>
                  <a:lnTo>
                    <a:pt x="34606" y="0"/>
                  </a:lnTo>
                  <a:close/>
                </a:path>
              </a:pathLst>
            </a:custGeom>
            <a:solidFill>
              <a:srgbClr val="4F1C27"/>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Interstate" pitchFamily="2" charset="0"/>
                <a:ea typeface="+mn-ea"/>
                <a:cs typeface="+mn-cs"/>
              </a:endParaRPr>
            </a:p>
          </p:txBody>
        </p:sp>
        <p:pic>
          <p:nvPicPr>
            <p:cNvPr id="10" name="object 10"/>
            <p:cNvPicPr/>
            <p:nvPr/>
          </p:nvPicPr>
          <p:blipFill>
            <a:blip r:embed="rId7" cstate="print"/>
            <a:stretch>
              <a:fillRect/>
            </a:stretch>
          </p:blipFill>
          <p:spPr>
            <a:xfrm>
              <a:off x="2624987" y="10286103"/>
              <a:ext cx="149880" cy="165021"/>
            </a:xfrm>
            <a:prstGeom prst="rect">
              <a:avLst/>
            </a:prstGeom>
          </p:spPr>
        </p:pic>
        <p:pic>
          <p:nvPicPr>
            <p:cNvPr id="11" name="object 11"/>
            <p:cNvPicPr/>
            <p:nvPr/>
          </p:nvPicPr>
          <p:blipFill>
            <a:blip r:embed="rId8" cstate="print"/>
            <a:stretch>
              <a:fillRect/>
            </a:stretch>
          </p:blipFill>
          <p:spPr>
            <a:xfrm>
              <a:off x="1481785" y="10515363"/>
              <a:ext cx="192214" cy="219417"/>
            </a:xfrm>
            <a:prstGeom prst="rect">
              <a:avLst/>
            </a:prstGeom>
          </p:spPr>
        </p:pic>
        <p:pic>
          <p:nvPicPr>
            <p:cNvPr id="12" name="object 12"/>
            <p:cNvPicPr/>
            <p:nvPr/>
          </p:nvPicPr>
          <p:blipFill>
            <a:blip r:embed="rId9" cstate="print"/>
            <a:stretch>
              <a:fillRect/>
            </a:stretch>
          </p:blipFill>
          <p:spPr>
            <a:xfrm>
              <a:off x="1695208" y="10573480"/>
              <a:ext cx="148288" cy="161303"/>
            </a:xfrm>
            <a:prstGeom prst="rect">
              <a:avLst/>
            </a:prstGeom>
          </p:spPr>
        </p:pic>
        <p:sp>
          <p:nvSpPr>
            <p:cNvPr id="13" name="object 13"/>
            <p:cNvSpPr/>
            <p:nvPr/>
          </p:nvSpPr>
          <p:spPr>
            <a:xfrm>
              <a:off x="1862963" y="10534224"/>
              <a:ext cx="511175" cy="204470"/>
            </a:xfrm>
            <a:custGeom>
              <a:avLst/>
              <a:gdLst/>
              <a:ahLst/>
              <a:cxnLst/>
              <a:rect l="l" t="t" r="r" b="b"/>
              <a:pathLst>
                <a:path w="511175" h="204470">
                  <a:moveTo>
                    <a:pt x="98577" y="170891"/>
                  </a:moveTo>
                  <a:lnTo>
                    <a:pt x="95186" y="167817"/>
                  </a:lnTo>
                  <a:lnTo>
                    <a:pt x="85636" y="166878"/>
                  </a:lnTo>
                  <a:lnTo>
                    <a:pt x="77101" y="165074"/>
                  </a:lnTo>
                  <a:lnTo>
                    <a:pt x="68884" y="160553"/>
                  </a:lnTo>
                  <a:lnTo>
                    <a:pt x="62712" y="151853"/>
                  </a:lnTo>
                  <a:lnTo>
                    <a:pt x="60274" y="137528"/>
                  </a:lnTo>
                  <a:lnTo>
                    <a:pt x="60274" y="76327"/>
                  </a:lnTo>
                  <a:lnTo>
                    <a:pt x="91465" y="76327"/>
                  </a:lnTo>
                  <a:lnTo>
                    <a:pt x="96113" y="72021"/>
                  </a:lnTo>
                  <a:lnTo>
                    <a:pt x="96113" y="49758"/>
                  </a:lnTo>
                  <a:lnTo>
                    <a:pt x="91465" y="45123"/>
                  </a:lnTo>
                  <a:lnTo>
                    <a:pt x="60274" y="45123"/>
                  </a:lnTo>
                  <a:lnTo>
                    <a:pt x="60274" y="4635"/>
                  </a:lnTo>
                  <a:lnTo>
                    <a:pt x="55626" y="0"/>
                  </a:lnTo>
                  <a:lnTo>
                    <a:pt x="26581" y="0"/>
                  </a:lnTo>
                  <a:lnTo>
                    <a:pt x="21920" y="4635"/>
                  </a:lnTo>
                  <a:lnTo>
                    <a:pt x="21920" y="45123"/>
                  </a:lnTo>
                  <a:lnTo>
                    <a:pt x="4330" y="45123"/>
                  </a:lnTo>
                  <a:lnTo>
                    <a:pt x="0" y="49758"/>
                  </a:lnTo>
                  <a:lnTo>
                    <a:pt x="0" y="72021"/>
                  </a:lnTo>
                  <a:lnTo>
                    <a:pt x="4330" y="76327"/>
                  </a:lnTo>
                  <a:lnTo>
                    <a:pt x="21005" y="76327"/>
                  </a:lnTo>
                  <a:lnTo>
                    <a:pt x="21005" y="144322"/>
                  </a:lnTo>
                  <a:lnTo>
                    <a:pt x="26657" y="171348"/>
                  </a:lnTo>
                  <a:lnTo>
                    <a:pt x="41211" y="189217"/>
                  </a:lnTo>
                  <a:lnTo>
                    <a:pt x="61036" y="199072"/>
                  </a:lnTo>
                  <a:lnTo>
                    <a:pt x="82499" y="202107"/>
                  </a:lnTo>
                  <a:lnTo>
                    <a:pt x="93332" y="202107"/>
                  </a:lnTo>
                  <a:lnTo>
                    <a:pt x="98577" y="198399"/>
                  </a:lnTo>
                  <a:lnTo>
                    <a:pt x="98577" y="170891"/>
                  </a:lnTo>
                  <a:close/>
                </a:path>
                <a:path w="511175" h="204470">
                  <a:moveTo>
                    <a:pt x="351853" y="48831"/>
                  </a:moveTo>
                  <a:lnTo>
                    <a:pt x="347853" y="42964"/>
                  </a:lnTo>
                  <a:lnTo>
                    <a:pt x="316623" y="42964"/>
                  </a:lnTo>
                  <a:lnTo>
                    <a:pt x="312013" y="46672"/>
                  </a:lnTo>
                  <a:lnTo>
                    <a:pt x="310134" y="54381"/>
                  </a:lnTo>
                  <a:lnTo>
                    <a:pt x="285102" y="146494"/>
                  </a:lnTo>
                  <a:lnTo>
                    <a:pt x="282943" y="154825"/>
                  </a:lnTo>
                  <a:lnTo>
                    <a:pt x="281698" y="163182"/>
                  </a:lnTo>
                  <a:lnTo>
                    <a:pt x="281076" y="163182"/>
                  </a:lnTo>
                  <a:lnTo>
                    <a:pt x="280162" y="154825"/>
                  </a:lnTo>
                  <a:lnTo>
                    <a:pt x="277698" y="146494"/>
                  </a:lnTo>
                  <a:lnTo>
                    <a:pt x="262610" y="93637"/>
                  </a:lnTo>
                  <a:lnTo>
                    <a:pt x="251409" y="54381"/>
                  </a:lnTo>
                  <a:lnTo>
                    <a:pt x="249555" y="46990"/>
                  </a:lnTo>
                  <a:lnTo>
                    <a:pt x="244906" y="43268"/>
                  </a:lnTo>
                  <a:lnTo>
                    <a:pt x="217728" y="43268"/>
                  </a:lnTo>
                  <a:lnTo>
                    <a:pt x="212788" y="46990"/>
                  </a:lnTo>
                  <a:lnTo>
                    <a:pt x="211239" y="54381"/>
                  </a:lnTo>
                  <a:lnTo>
                    <a:pt x="184645" y="146494"/>
                  </a:lnTo>
                  <a:lnTo>
                    <a:pt x="182511" y="154825"/>
                  </a:lnTo>
                  <a:lnTo>
                    <a:pt x="181254" y="163182"/>
                  </a:lnTo>
                  <a:lnTo>
                    <a:pt x="180657" y="163182"/>
                  </a:lnTo>
                  <a:lnTo>
                    <a:pt x="179400" y="154825"/>
                  </a:lnTo>
                  <a:lnTo>
                    <a:pt x="177546" y="146494"/>
                  </a:lnTo>
                  <a:lnTo>
                    <a:pt x="152196" y="54381"/>
                  </a:lnTo>
                  <a:lnTo>
                    <a:pt x="150723" y="46990"/>
                  </a:lnTo>
                  <a:lnTo>
                    <a:pt x="150660" y="46672"/>
                  </a:lnTo>
                  <a:lnTo>
                    <a:pt x="146011" y="42964"/>
                  </a:lnTo>
                  <a:lnTo>
                    <a:pt x="114490" y="42964"/>
                  </a:lnTo>
                  <a:lnTo>
                    <a:pt x="110185" y="48831"/>
                  </a:lnTo>
                  <a:lnTo>
                    <a:pt x="112649" y="57480"/>
                  </a:lnTo>
                  <a:lnTo>
                    <a:pt x="153314" y="189445"/>
                  </a:lnTo>
                  <a:lnTo>
                    <a:pt x="155524" y="196850"/>
                  </a:lnTo>
                  <a:lnTo>
                    <a:pt x="155613" y="197154"/>
                  </a:lnTo>
                  <a:lnTo>
                    <a:pt x="160248" y="200571"/>
                  </a:lnTo>
                  <a:lnTo>
                    <a:pt x="196710" y="200571"/>
                  </a:lnTo>
                  <a:lnTo>
                    <a:pt x="201345" y="196850"/>
                  </a:lnTo>
                  <a:lnTo>
                    <a:pt x="203123" y="189788"/>
                  </a:lnTo>
                  <a:lnTo>
                    <a:pt x="203200" y="189445"/>
                  </a:lnTo>
                  <a:lnTo>
                    <a:pt x="211137" y="163182"/>
                  </a:lnTo>
                  <a:lnTo>
                    <a:pt x="226999" y="110629"/>
                  </a:lnTo>
                  <a:lnTo>
                    <a:pt x="229489" y="102298"/>
                  </a:lnTo>
                  <a:lnTo>
                    <a:pt x="231025" y="93637"/>
                  </a:lnTo>
                  <a:lnTo>
                    <a:pt x="231635" y="93637"/>
                  </a:lnTo>
                  <a:lnTo>
                    <a:pt x="232892" y="102298"/>
                  </a:lnTo>
                  <a:lnTo>
                    <a:pt x="235318" y="110629"/>
                  </a:lnTo>
                  <a:lnTo>
                    <a:pt x="259143" y="189445"/>
                  </a:lnTo>
                  <a:lnTo>
                    <a:pt x="260997" y="196850"/>
                  </a:lnTo>
                  <a:lnTo>
                    <a:pt x="265938" y="200571"/>
                  </a:lnTo>
                  <a:lnTo>
                    <a:pt x="301802" y="200571"/>
                  </a:lnTo>
                  <a:lnTo>
                    <a:pt x="306743" y="197154"/>
                  </a:lnTo>
                  <a:lnTo>
                    <a:pt x="308902" y="189788"/>
                  </a:lnTo>
                  <a:lnTo>
                    <a:pt x="317042" y="163182"/>
                  </a:lnTo>
                  <a:lnTo>
                    <a:pt x="349364" y="57480"/>
                  </a:lnTo>
                  <a:lnTo>
                    <a:pt x="351853" y="48831"/>
                  </a:lnTo>
                  <a:close/>
                </a:path>
                <a:path w="511175" h="204470">
                  <a:moveTo>
                    <a:pt x="511035" y="114350"/>
                  </a:moveTo>
                  <a:lnTo>
                    <a:pt x="497662" y="68922"/>
                  </a:lnTo>
                  <a:lnTo>
                    <a:pt x="472135" y="45707"/>
                  </a:lnTo>
                  <a:lnTo>
                    <a:pt x="472135" y="103822"/>
                  </a:lnTo>
                  <a:lnTo>
                    <a:pt x="402272" y="103822"/>
                  </a:lnTo>
                  <a:lnTo>
                    <a:pt x="406933" y="89509"/>
                  </a:lnTo>
                  <a:lnTo>
                    <a:pt x="415124" y="78498"/>
                  </a:lnTo>
                  <a:lnTo>
                    <a:pt x="426389" y="71424"/>
                  </a:lnTo>
                  <a:lnTo>
                    <a:pt x="440296" y="68922"/>
                  </a:lnTo>
                  <a:lnTo>
                    <a:pt x="452742" y="71285"/>
                  </a:lnTo>
                  <a:lnTo>
                    <a:pt x="462699" y="78143"/>
                  </a:lnTo>
                  <a:lnTo>
                    <a:pt x="469404" y="89115"/>
                  </a:lnTo>
                  <a:lnTo>
                    <a:pt x="472135" y="103822"/>
                  </a:lnTo>
                  <a:lnTo>
                    <a:pt x="472135" y="45707"/>
                  </a:lnTo>
                  <a:lnTo>
                    <a:pt x="471017" y="44907"/>
                  </a:lnTo>
                  <a:lnTo>
                    <a:pt x="441210" y="39255"/>
                  </a:lnTo>
                  <a:lnTo>
                    <a:pt x="408762" y="45326"/>
                  </a:lnTo>
                  <a:lnTo>
                    <a:pt x="383451" y="62318"/>
                  </a:lnTo>
                  <a:lnTo>
                    <a:pt x="367017" y="88392"/>
                  </a:lnTo>
                  <a:lnTo>
                    <a:pt x="361264" y="121158"/>
                  </a:lnTo>
                  <a:lnTo>
                    <a:pt x="361162" y="121754"/>
                  </a:lnTo>
                  <a:lnTo>
                    <a:pt x="367042" y="153555"/>
                  </a:lnTo>
                  <a:lnTo>
                    <a:pt x="383921" y="179832"/>
                  </a:lnTo>
                  <a:lnTo>
                    <a:pt x="410578" y="197700"/>
                  </a:lnTo>
                  <a:lnTo>
                    <a:pt x="445858" y="204292"/>
                  </a:lnTo>
                  <a:lnTo>
                    <a:pt x="463207" y="202742"/>
                  </a:lnTo>
                  <a:lnTo>
                    <a:pt x="499313" y="188531"/>
                  </a:lnTo>
                  <a:lnTo>
                    <a:pt x="507339" y="178320"/>
                  </a:lnTo>
                  <a:lnTo>
                    <a:pt x="503631" y="171208"/>
                  </a:lnTo>
                  <a:lnTo>
                    <a:pt x="503440" y="170903"/>
                  </a:lnTo>
                  <a:lnTo>
                    <a:pt x="499922" y="165036"/>
                  </a:lnTo>
                  <a:lnTo>
                    <a:pt x="495909" y="157949"/>
                  </a:lnTo>
                  <a:lnTo>
                    <a:pt x="490347" y="156997"/>
                  </a:lnTo>
                  <a:lnTo>
                    <a:pt x="482638" y="160705"/>
                  </a:lnTo>
                  <a:lnTo>
                    <a:pt x="476224" y="164249"/>
                  </a:lnTo>
                  <a:lnTo>
                    <a:pt x="468287" y="167538"/>
                  </a:lnTo>
                  <a:lnTo>
                    <a:pt x="459016" y="169951"/>
                  </a:lnTo>
                  <a:lnTo>
                    <a:pt x="448627" y="170903"/>
                  </a:lnTo>
                  <a:lnTo>
                    <a:pt x="431546" y="168135"/>
                  </a:lnTo>
                  <a:lnTo>
                    <a:pt x="416979" y="159931"/>
                  </a:lnTo>
                  <a:lnTo>
                    <a:pt x="406425" y="146392"/>
                  </a:lnTo>
                  <a:lnTo>
                    <a:pt x="401320" y="127647"/>
                  </a:lnTo>
                  <a:lnTo>
                    <a:pt x="505206" y="127647"/>
                  </a:lnTo>
                  <a:lnTo>
                    <a:pt x="511035" y="121158"/>
                  </a:lnTo>
                  <a:lnTo>
                    <a:pt x="511035" y="114350"/>
                  </a:lnTo>
                  <a:close/>
                </a:path>
              </a:pathLst>
            </a:custGeom>
            <a:solidFill>
              <a:srgbClr val="4F1C27"/>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Interstate" pitchFamily="2" charset="0"/>
                <a:ea typeface="+mn-ea"/>
                <a:cs typeface="+mn-cs"/>
              </a:endParaRPr>
            </a:p>
          </p:txBody>
        </p:sp>
        <p:pic>
          <p:nvPicPr>
            <p:cNvPr id="14" name="object 14"/>
            <p:cNvPicPr/>
            <p:nvPr/>
          </p:nvPicPr>
          <p:blipFill>
            <a:blip r:embed="rId10" cstate="print"/>
            <a:stretch>
              <a:fillRect/>
            </a:stretch>
          </p:blipFill>
          <p:spPr>
            <a:xfrm>
              <a:off x="2402083" y="10573480"/>
              <a:ext cx="270027" cy="223134"/>
            </a:xfrm>
            <a:prstGeom prst="rect">
              <a:avLst/>
            </a:prstGeom>
          </p:spPr>
        </p:pic>
        <p:pic>
          <p:nvPicPr>
            <p:cNvPr id="15" name="object 15"/>
            <p:cNvPicPr/>
            <p:nvPr/>
          </p:nvPicPr>
          <p:blipFill>
            <a:blip r:embed="rId11" cstate="print"/>
            <a:stretch>
              <a:fillRect/>
            </a:stretch>
          </p:blipFill>
          <p:spPr>
            <a:xfrm>
              <a:off x="2691961" y="10573477"/>
              <a:ext cx="149880" cy="165031"/>
            </a:xfrm>
            <a:prstGeom prst="rect">
              <a:avLst/>
            </a:prstGeom>
          </p:spPr>
        </p:pic>
        <p:pic>
          <p:nvPicPr>
            <p:cNvPr id="16" name="object 16"/>
            <p:cNvPicPr/>
            <p:nvPr/>
          </p:nvPicPr>
          <p:blipFill>
            <a:blip r:embed="rId12" cstate="print"/>
            <a:stretch>
              <a:fillRect/>
            </a:stretch>
          </p:blipFill>
          <p:spPr>
            <a:xfrm>
              <a:off x="2869901" y="10573480"/>
              <a:ext cx="148341" cy="161303"/>
            </a:xfrm>
            <a:prstGeom prst="rect">
              <a:avLst/>
            </a:prstGeom>
          </p:spPr>
        </p:pic>
        <p:sp>
          <p:nvSpPr>
            <p:cNvPr id="17" name="object 17"/>
            <p:cNvSpPr/>
            <p:nvPr/>
          </p:nvSpPr>
          <p:spPr>
            <a:xfrm>
              <a:off x="745792" y="10605976"/>
              <a:ext cx="189865" cy="128270"/>
            </a:xfrm>
            <a:custGeom>
              <a:avLst/>
              <a:gdLst/>
              <a:ahLst/>
              <a:cxnLst/>
              <a:rect l="l" t="t" r="r" b="b"/>
              <a:pathLst>
                <a:path w="189865" h="128270">
                  <a:moveTo>
                    <a:pt x="150435" y="0"/>
                  </a:moveTo>
                  <a:lnTo>
                    <a:pt x="0" y="95274"/>
                  </a:lnTo>
                  <a:lnTo>
                    <a:pt x="87568" y="127933"/>
                  </a:lnTo>
                  <a:lnTo>
                    <a:pt x="159115" y="127933"/>
                  </a:lnTo>
                  <a:lnTo>
                    <a:pt x="189795" y="24899"/>
                  </a:lnTo>
                  <a:lnTo>
                    <a:pt x="150435" y="0"/>
                  </a:lnTo>
                  <a:close/>
                </a:path>
              </a:pathLst>
            </a:custGeom>
            <a:solidFill>
              <a:srgbClr val="880B3D"/>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Interstate" pitchFamily="2" charset="0"/>
                <a:ea typeface="+mn-ea"/>
                <a:cs typeface="+mn-cs"/>
              </a:endParaRPr>
            </a:p>
          </p:txBody>
        </p:sp>
        <p:sp>
          <p:nvSpPr>
            <p:cNvPr id="18" name="object 18"/>
            <p:cNvSpPr/>
            <p:nvPr/>
          </p:nvSpPr>
          <p:spPr>
            <a:xfrm>
              <a:off x="896226" y="10569484"/>
              <a:ext cx="57785" cy="61594"/>
            </a:xfrm>
            <a:custGeom>
              <a:avLst/>
              <a:gdLst/>
              <a:ahLst/>
              <a:cxnLst/>
              <a:rect l="l" t="t" r="r" b="b"/>
              <a:pathLst>
                <a:path w="57784" h="61595">
                  <a:moveTo>
                    <a:pt x="57684" y="0"/>
                  </a:moveTo>
                  <a:lnTo>
                    <a:pt x="0" y="36491"/>
                  </a:lnTo>
                  <a:lnTo>
                    <a:pt x="39360" y="61390"/>
                  </a:lnTo>
                  <a:lnTo>
                    <a:pt x="57684" y="0"/>
                  </a:lnTo>
                  <a:close/>
                </a:path>
              </a:pathLst>
            </a:custGeom>
            <a:solidFill>
              <a:srgbClr val="CC0935"/>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Interstate" pitchFamily="2" charset="0"/>
                <a:ea typeface="+mn-ea"/>
                <a:cs typeface="+mn-cs"/>
              </a:endParaRPr>
            </a:p>
          </p:txBody>
        </p:sp>
        <p:sp>
          <p:nvSpPr>
            <p:cNvPr id="19" name="object 19"/>
            <p:cNvSpPr/>
            <p:nvPr/>
          </p:nvSpPr>
          <p:spPr>
            <a:xfrm>
              <a:off x="1113368" y="10445468"/>
              <a:ext cx="90805" cy="94615"/>
            </a:xfrm>
            <a:custGeom>
              <a:avLst/>
              <a:gdLst/>
              <a:ahLst/>
              <a:cxnLst/>
              <a:rect l="l" t="t" r="r" b="b"/>
              <a:pathLst>
                <a:path w="90805" h="94615">
                  <a:moveTo>
                    <a:pt x="36313" y="0"/>
                  </a:moveTo>
                  <a:lnTo>
                    <a:pt x="0" y="22994"/>
                  </a:lnTo>
                  <a:lnTo>
                    <a:pt x="90196" y="94112"/>
                  </a:lnTo>
                  <a:lnTo>
                    <a:pt x="36313" y="0"/>
                  </a:lnTo>
                  <a:close/>
                </a:path>
              </a:pathLst>
            </a:custGeom>
            <a:solidFill>
              <a:srgbClr val="A41023"/>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Interstate" pitchFamily="2" charset="0"/>
                <a:ea typeface="+mn-ea"/>
                <a:cs typeface="+mn-cs"/>
              </a:endParaRPr>
            </a:p>
          </p:txBody>
        </p:sp>
        <p:sp>
          <p:nvSpPr>
            <p:cNvPr id="20" name="object 20"/>
            <p:cNvSpPr/>
            <p:nvPr/>
          </p:nvSpPr>
          <p:spPr>
            <a:xfrm>
              <a:off x="684450" y="10489397"/>
              <a:ext cx="212090" cy="212090"/>
            </a:xfrm>
            <a:custGeom>
              <a:avLst/>
              <a:gdLst/>
              <a:ahLst/>
              <a:cxnLst/>
              <a:rect l="l" t="t" r="r" b="b"/>
              <a:pathLst>
                <a:path w="212090" h="212090">
                  <a:moveTo>
                    <a:pt x="27590" y="0"/>
                  </a:moveTo>
                  <a:lnTo>
                    <a:pt x="0" y="188968"/>
                  </a:lnTo>
                  <a:lnTo>
                    <a:pt x="61338" y="211857"/>
                  </a:lnTo>
                  <a:lnTo>
                    <a:pt x="211773" y="116582"/>
                  </a:lnTo>
                  <a:lnTo>
                    <a:pt x="27590" y="0"/>
                  </a:lnTo>
                  <a:close/>
                </a:path>
              </a:pathLst>
            </a:custGeom>
            <a:solidFill>
              <a:srgbClr val="B90845"/>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Interstate" pitchFamily="2" charset="0"/>
                <a:ea typeface="+mn-ea"/>
                <a:cs typeface="+mn-cs"/>
              </a:endParaRPr>
            </a:p>
          </p:txBody>
        </p:sp>
        <p:sp>
          <p:nvSpPr>
            <p:cNvPr id="21" name="object 21"/>
            <p:cNvSpPr/>
            <p:nvPr/>
          </p:nvSpPr>
          <p:spPr>
            <a:xfrm>
              <a:off x="859352" y="10061167"/>
              <a:ext cx="121920" cy="123189"/>
            </a:xfrm>
            <a:custGeom>
              <a:avLst/>
              <a:gdLst/>
              <a:ahLst/>
              <a:cxnLst/>
              <a:rect l="l" t="t" r="r" b="b"/>
              <a:pathLst>
                <a:path w="121919" h="123190">
                  <a:moveTo>
                    <a:pt x="70301" y="0"/>
                  </a:moveTo>
                  <a:lnTo>
                    <a:pt x="0" y="122781"/>
                  </a:lnTo>
                  <a:lnTo>
                    <a:pt x="121336" y="89138"/>
                  </a:lnTo>
                  <a:lnTo>
                    <a:pt x="70301" y="0"/>
                  </a:lnTo>
                  <a:close/>
                </a:path>
              </a:pathLst>
            </a:custGeom>
            <a:solidFill>
              <a:srgbClr val="EE7203"/>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Interstate" pitchFamily="2" charset="0"/>
                <a:ea typeface="+mn-ea"/>
                <a:cs typeface="+mn-cs"/>
              </a:endParaRPr>
            </a:p>
          </p:txBody>
        </p:sp>
        <p:sp>
          <p:nvSpPr>
            <p:cNvPr id="22" name="object 22"/>
            <p:cNvSpPr/>
            <p:nvPr/>
          </p:nvSpPr>
          <p:spPr>
            <a:xfrm>
              <a:off x="1170973" y="10614784"/>
              <a:ext cx="144145" cy="119380"/>
            </a:xfrm>
            <a:custGeom>
              <a:avLst/>
              <a:gdLst/>
              <a:ahLst/>
              <a:cxnLst/>
              <a:rect l="l" t="t" r="r" b="b"/>
              <a:pathLst>
                <a:path w="144144" h="119379">
                  <a:moveTo>
                    <a:pt x="75641" y="0"/>
                  </a:moveTo>
                  <a:lnTo>
                    <a:pt x="0" y="119127"/>
                  </a:lnTo>
                  <a:lnTo>
                    <a:pt x="143859" y="119127"/>
                  </a:lnTo>
                  <a:lnTo>
                    <a:pt x="75641" y="0"/>
                  </a:lnTo>
                  <a:close/>
                </a:path>
              </a:pathLst>
            </a:custGeom>
            <a:solidFill>
              <a:srgbClr val="8F0A26"/>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Interstate" pitchFamily="2" charset="0"/>
                <a:ea typeface="+mn-ea"/>
                <a:cs typeface="+mn-cs"/>
              </a:endParaRPr>
            </a:p>
          </p:txBody>
        </p:sp>
        <p:sp>
          <p:nvSpPr>
            <p:cNvPr id="23" name="object 23"/>
            <p:cNvSpPr/>
            <p:nvPr/>
          </p:nvSpPr>
          <p:spPr>
            <a:xfrm>
              <a:off x="935591" y="10468465"/>
              <a:ext cx="311150" cy="266065"/>
            </a:xfrm>
            <a:custGeom>
              <a:avLst/>
              <a:gdLst/>
              <a:ahLst/>
              <a:cxnLst/>
              <a:rect l="l" t="t" r="r" b="b"/>
              <a:pathLst>
                <a:path w="311150" h="266065">
                  <a:moveTo>
                    <a:pt x="177774" y="0"/>
                  </a:moveTo>
                  <a:lnTo>
                    <a:pt x="18313" y="101012"/>
                  </a:lnTo>
                  <a:lnTo>
                    <a:pt x="0" y="162413"/>
                  </a:lnTo>
                  <a:lnTo>
                    <a:pt x="162738" y="265447"/>
                  </a:lnTo>
                  <a:lnTo>
                    <a:pt x="235385" y="265447"/>
                  </a:lnTo>
                  <a:lnTo>
                    <a:pt x="311016" y="146320"/>
                  </a:lnTo>
                  <a:lnTo>
                    <a:pt x="267970" y="71118"/>
                  </a:lnTo>
                  <a:lnTo>
                    <a:pt x="177774" y="0"/>
                  </a:lnTo>
                  <a:close/>
                </a:path>
              </a:pathLst>
            </a:custGeom>
            <a:solidFill>
              <a:srgbClr val="AE1122"/>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Interstate" pitchFamily="2" charset="0"/>
                <a:ea typeface="+mn-ea"/>
                <a:cs typeface="+mn-cs"/>
              </a:endParaRPr>
            </a:p>
          </p:txBody>
        </p:sp>
        <p:sp>
          <p:nvSpPr>
            <p:cNvPr id="24" name="object 24"/>
            <p:cNvSpPr/>
            <p:nvPr/>
          </p:nvSpPr>
          <p:spPr>
            <a:xfrm>
              <a:off x="904907" y="10630878"/>
              <a:ext cx="193675" cy="103505"/>
            </a:xfrm>
            <a:custGeom>
              <a:avLst/>
              <a:gdLst/>
              <a:ahLst/>
              <a:cxnLst/>
              <a:rect l="l" t="t" r="r" b="b"/>
              <a:pathLst>
                <a:path w="193675" h="103504">
                  <a:moveTo>
                    <a:pt x="30679" y="0"/>
                  </a:moveTo>
                  <a:lnTo>
                    <a:pt x="0" y="103033"/>
                  </a:lnTo>
                  <a:lnTo>
                    <a:pt x="193428" y="103033"/>
                  </a:lnTo>
                  <a:lnTo>
                    <a:pt x="30679" y="0"/>
                  </a:lnTo>
                  <a:close/>
                </a:path>
              </a:pathLst>
            </a:custGeom>
            <a:solidFill>
              <a:srgbClr val="CC0935"/>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Interstate" pitchFamily="2" charset="0"/>
                <a:ea typeface="+mn-ea"/>
                <a:cs typeface="+mn-cs"/>
              </a:endParaRPr>
            </a:p>
          </p:txBody>
        </p:sp>
        <p:sp>
          <p:nvSpPr>
            <p:cNvPr id="25" name="object 25"/>
            <p:cNvSpPr/>
            <p:nvPr/>
          </p:nvSpPr>
          <p:spPr>
            <a:xfrm>
              <a:off x="953911" y="10385830"/>
              <a:ext cx="160020" cy="184150"/>
            </a:xfrm>
            <a:custGeom>
              <a:avLst/>
              <a:gdLst/>
              <a:ahLst/>
              <a:cxnLst/>
              <a:rect l="l" t="t" r="r" b="b"/>
              <a:pathLst>
                <a:path w="160019" h="184150">
                  <a:moveTo>
                    <a:pt x="54678" y="0"/>
                  </a:moveTo>
                  <a:lnTo>
                    <a:pt x="0" y="183648"/>
                  </a:lnTo>
                  <a:lnTo>
                    <a:pt x="159461" y="82636"/>
                  </a:lnTo>
                  <a:lnTo>
                    <a:pt x="54678" y="0"/>
                  </a:lnTo>
                  <a:close/>
                </a:path>
              </a:pathLst>
            </a:custGeom>
            <a:solidFill>
              <a:srgbClr val="D70926"/>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Interstate" pitchFamily="2" charset="0"/>
                <a:ea typeface="+mn-ea"/>
                <a:cs typeface="+mn-cs"/>
              </a:endParaRPr>
            </a:p>
          </p:txBody>
        </p:sp>
        <p:sp>
          <p:nvSpPr>
            <p:cNvPr id="26" name="object 26"/>
            <p:cNvSpPr/>
            <p:nvPr/>
          </p:nvSpPr>
          <p:spPr>
            <a:xfrm>
              <a:off x="691797" y="10424811"/>
              <a:ext cx="29845" cy="64769"/>
            </a:xfrm>
            <a:custGeom>
              <a:avLst/>
              <a:gdLst/>
              <a:ahLst/>
              <a:cxnLst/>
              <a:rect l="l" t="t" r="r" b="b"/>
              <a:pathLst>
                <a:path w="29845" h="64770">
                  <a:moveTo>
                    <a:pt x="29653" y="0"/>
                  </a:moveTo>
                  <a:lnTo>
                    <a:pt x="0" y="51757"/>
                  </a:lnTo>
                  <a:lnTo>
                    <a:pt x="20240" y="64584"/>
                  </a:lnTo>
                  <a:lnTo>
                    <a:pt x="29653" y="0"/>
                  </a:lnTo>
                  <a:close/>
                </a:path>
              </a:pathLst>
            </a:custGeom>
            <a:solidFill>
              <a:srgbClr val="E73B2B"/>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Interstate" pitchFamily="2" charset="0"/>
                <a:ea typeface="+mn-ea"/>
                <a:cs typeface="+mn-cs"/>
              </a:endParaRPr>
            </a:p>
          </p:txBody>
        </p:sp>
        <p:sp>
          <p:nvSpPr>
            <p:cNvPr id="27" name="object 27"/>
            <p:cNvSpPr/>
            <p:nvPr/>
          </p:nvSpPr>
          <p:spPr>
            <a:xfrm>
              <a:off x="676335" y="10678365"/>
              <a:ext cx="69850" cy="55880"/>
            </a:xfrm>
            <a:custGeom>
              <a:avLst/>
              <a:gdLst/>
              <a:ahLst/>
              <a:cxnLst/>
              <a:rect l="l" t="t" r="r" b="b"/>
              <a:pathLst>
                <a:path w="69850" h="55879">
                  <a:moveTo>
                    <a:pt x="8114" y="0"/>
                  </a:moveTo>
                  <a:lnTo>
                    <a:pt x="0" y="55548"/>
                  </a:lnTo>
                  <a:lnTo>
                    <a:pt x="17905" y="55548"/>
                  </a:lnTo>
                  <a:lnTo>
                    <a:pt x="69453" y="22889"/>
                  </a:lnTo>
                  <a:lnTo>
                    <a:pt x="8114" y="0"/>
                  </a:lnTo>
                  <a:close/>
                </a:path>
              </a:pathLst>
            </a:custGeom>
            <a:solidFill>
              <a:srgbClr val="E50051"/>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Interstate" pitchFamily="2" charset="0"/>
                <a:ea typeface="+mn-ea"/>
                <a:cs typeface="+mn-cs"/>
              </a:endParaRPr>
            </a:p>
          </p:txBody>
        </p:sp>
        <p:sp>
          <p:nvSpPr>
            <p:cNvPr id="28" name="object 28"/>
            <p:cNvSpPr/>
            <p:nvPr/>
          </p:nvSpPr>
          <p:spPr>
            <a:xfrm>
              <a:off x="955075" y="10329370"/>
              <a:ext cx="70485" cy="56515"/>
            </a:xfrm>
            <a:custGeom>
              <a:avLst/>
              <a:gdLst/>
              <a:ahLst/>
              <a:cxnLst/>
              <a:rect l="l" t="t" r="r" b="b"/>
              <a:pathLst>
                <a:path w="70484" h="56515">
                  <a:moveTo>
                    <a:pt x="70353" y="0"/>
                  </a:moveTo>
                  <a:lnTo>
                    <a:pt x="0" y="14250"/>
                  </a:lnTo>
                  <a:lnTo>
                    <a:pt x="53506" y="56459"/>
                  </a:lnTo>
                  <a:lnTo>
                    <a:pt x="70353" y="0"/>
                  </a:lnTo>
                  <a:close/>
                </a:path>
              </a:pathLst>
            </a:custGeom>
            <a:solidFill>
              <a:srgbClr val="D70926"/>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Interstate" pitchFamily="2" charset="0"/>
                <a:ea typeface="+mn-ea"/>
                <a:cs typeface="+mn-cs"/>
              </a:endParaRPr>
            </a:p>
          </p:txBody>
        </p:sp>
        <p:sp>
          <p:nvSpPr>
            <p:cNvPr id="29" name="object 29"/>
            <p:cNvSpPr/>
            <p:nvPr/>
          </p:nvSpPr>
          <p:spPr>
            <a:xfrm>
              <a:off x="694235" y="10701253"/>
              <a:ext cx="139700" cy="33020"/>
            </a:xfrm>
            <a:custGeom>
              <a:avLst/>
              <a:gdLst/>
              <a:ahLst/>
              <a:cxnLst/>
              <a:rect l="l" t="t" r="r" b="b"/>
              <a:pathLst>
                <a:path w="139700" h="33020">
                  <a:moveTo>
                    <a:pt x="51558" y="0"/>
                  </a:moveTo>
                  <a:lnTo>
                    <a:pt x="0" y="32658"/>
                  </a:lnTo>
                  <a:lnTo>
                    <a:pt x="139126" y="32658"/>
                  </a:lnTo>
                  <a:lnTo>
                    <a:pt x="51558" y="0"/>
                  </a:lnTo>
                  <a:close/>
                </a:path>
              </a:pathLst>
            </a:custGeom>
            <a:solidFill>
              <a:srgbClr val="6F1231"/>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Interstate" pitchFamily="2" charset="0"/>
                <a:ea typeface="+mn-ea"/>
                <a:cs typeface="+mn-cs"/>
              </a:endParaRPr>
            </a:p>
          </p:txBody>
        </p:sp>
        <p:sp>
          <p:nvSpPr>
            <p:cNvPr id="30" name="object 30"/>
            <p:cNvSpPr/>
            <p:nvPr/>
          </p:nvSpPr>
          <p:spPr>
            <a:xfrm>
              <a:off x="544490" y="10645114"/>
              <a:ext cx="140335" cy="88900"/>
            </a:xfrm>
            <a:custGeom>
              <a:avLst/>
              <a:gdLst/>
              <a:ahLst/>
              <a:cxnLst/>
              <a:rect l="l" t="t" r="r" b="b"/>
              <a:pathLst>
                <a:path w="140334" h="88900">
                  <a:moveTo>
                    <a:pt x="50836" y="0"/>
                  </a:moveTo>
                  <a:lnTo>
                    <a:pt x="0" y="88803"/>
                  </a:lnTo>
                  <a:lnTo>
                    <a:pt x="131849" y="88803"/>
                  </a:lnTo>
                  <a:lnTo>
                    <a:pt x="139964" y="33255"/>
                  </a:lnTo>
                  <a:lnTo>
                    <a:pt x="50836" y="0"/>
                  </a:lnTo>
                  <a:close/>
                </a:path>
              </a:pathLst>
            </a:custGeom>
            <a:solidFill>
              <a:srgbClr val="E94884"/>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Interstate" pitchFamily="2" charset="0"/>
                <a:ea typeface="+mn-ea"/>
                <a:cs typeface="+mn-cs"/>
              </a:endParaRPr>
            </a:p>
          </p:txBody>
        </p:sp>
        <p:sp>
          <p:nvSpPr>
            <p:cNvPr id="31" name="object 31"/>
            <p:cNvSpPr/>
            <p:nvPr/>
          </p:nvSpPr>
          <p:spPr>
            <a:xfrm>
              <a:off x="595323" y="10476575"/>
              <a:ext cx="116839" cy="201930"/>
            </a:xfrm>
            <a:custGeom>
              <a:avLst/>
              <a:gdLst/>
              <a:ahLst/>
              <a:cxnLst/>
              <a:rect l="l" t="t" r="r" b="b"/>
              <a:pathLst>
                <a:path w="116840" h="201929">
                  <a:moveTo>
                    <a:pt x="96478" y="0"/>
                  </a:moveTo>
                  <a:lnTo>
                    <a:pt x="0" y="168539"/>
                  </a:lnTo>
                  <a:lnTo>
                    <a:pt x="89128" y="201784"/>
                  </a:lnTo>
                  <a:lnTo>
                    <a:pt x="116718" y="12816"/>
                  </a:lnTo>
                  <a:lnTo>
                    <a:pt x="96478" y="0"/>
                  </a:lnTo>
                  <a:close/>
                </a:path>
              </a:pathLst>
            </a:custGeom>
            <a:solidFill>
              <a:srgbClr val="E50051"/>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Interstate" pitchFamily="2" charset="0"/>
                <a:ea typeface="+mn-ea"/>
                <a:cs typeface="+mn-cs"/>
              </a:endParaRPr>
            </a:p>
          </p:txBody>
        </p:sp>
        <p:sp>
          <p:nvSpPr>
            <p:cNvPr id="32" name="object 32"/>
            <p:cNvSpPr/>
            <p:nvPr/>
          </p:nvSpPr>
          <p:spPr>
            <a:xfrm>
              <a:off x="712042" y="10343615"/>
              <a:ext cx="296545" cy="262890"/>
            </a:xfrm>
            <a:custGeom>
              <a:avLst/>
              <a:gdLst/>
              <a:ahLst/>
              <a:cxnLst/>
              <a:rect l="l" t="t" r="r" b="b"/>
              <a:pathLst>
                <a:path w="296544" h="262890">
                  <a:moveTo>
                    <a:pt x="243039" y="0"/>
                  </a:moveTo>
                  <a:lnTo>
                    <a:pt x="31297" y="42982"/>
                  </a:lnTo>
                  <a:lnTo>
                    <a:pt x="9402" y="81191"/>
                  </a:lnTo>
                  <a:lnTo>
                    <a:pt x="0" y="145775"/>
                  </a:lnTo>
                  <a:lnTo>
                    <a:pt x="184182" y="262358"/>
                  </a:lnTo>
                  <a:lnTo>
                    <a:pt x="241866" y="225867"/>
                  </a:lnTo>
                  <a:lnTo>
                    <a:pt x="296545" y="42208"/>
                  </a:lnTo>
                  <a:lnTo>
                    <a:pt x="243039" y="0"/>
                  </a:lnTo>
                  <a:close/>
                </a:path>
              </a:pathLst>
            </a:custGeom>
            <a:solidFill>
              <a:srgbClr val="E62A32"/>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Interstate" pitchFamily="2" charset="0"/>
                <a:ea typeface="+mn-ea"/>
                <a:cs typeface="+mn-cs"/>
              </a:endParaRPr>
            </a:p>
          </p:txBody>
        </p:sp>
        <p:pic>
          <p:nvPicPr>
            <p:cNvPr id="33" name="object 33"/>
            <p:cNvPicPr/>
            <p:nvPr/>
          </p:nvPicPr>
          <p:blipFill>
            <a:blip r:embed="rId13" cstate="print"/>
            <a:stretch>
              <a:fillRect/>
            </a:stretch>
          </p:blipFill>
          <p:spPr>
            <a:xfrm>
              <a:off x="743344" y="10150313"/>
              <a:ext cx="406335" cy="318149"/>
            </a:xfrm>
            <a:prstGeom prst="rect">
              <a:avLst/>
            </a:prstGeom>
          </p:spPr>
        </p:pic>
      </p:grpSp>
      <p:sp>
        <p:nvSpPr>
          <p:cNvPr id="35" name="object 2">
            <a:extLst>
              <a:ext uri="{FF2B5EF4-FFF2-40B4-BE49-F238E27FC236}">
                <a16:creationId xmlns:a16="http://schemas.microsoft.com/office/drawing/2014/main" id="{53FDAAED-7826-D9FB-7D7B-B64F69B2CA99}"/>
              </a:ext>
            </a:extLst>
          </p:cNvPr>
          <p:cNvSpPr txBox="1">
            <a:spLocks/>
          </p:cNvSpPr>
          <p:nvPr/>
        </p:nvSpPr>
        <p:spPr>
          <a:xfrm>
            <a:off x="710507" y="310921"/>
            <a:ext cx="11020177" cy="649977"/>
          </a:xfrm>
          <a:prstGeom prst="rect">
            <a:avLst/>
          </a:prstGeom>
        </p:spPr>
        <p:txBody>
          <a:bodyPr vert="horz" wrap="square" lIns="0" tIns="125531" rIns="0" bIns="0" rtlCol="0" anchor="t">
            <a:spAutoFit/>
          </a:bodyPr>
          <a:lstStyle>
            <a:lvl1pPr>
              <a:defRPr>
                <a:latin typeface="+mj-lt"/>
                <a:ea typeface="+mj-ea"/>
                <a:cs typeface="+mj-cs"/>
              </a:defRPr>
            </a:lvl1pPr>
          </a:lstStyle>
          <a:p>
            <a:pPr marL="7620" fontAlgn="auto">
              <a:spcBef>
                <a:spcPts val="988"/>
              </a:spcBef>
              <a:spcAft>
                <a:spcPts val="0"/>
              </a:spcAft>
            </a:pPr>
            <a:r>
              <a:rPr lang="nl-BE" sz="3400" b="1" kern="0">
                <a:solidFill>
                  <a:srgbClr val="870D27"/>
                </a:solidFill>
                <a:latin typeface="Museo 700"/>
                <a:cs typeface="Museo 700"/>
              </a:rPr>
              <a:t>Natuur in je gemeente</a:t>
            </a:r>
            <a:endParaRPr lang="en-US" sz="3400" b="1"/>
          </a:p>
        </p:txBody>
      </p:sp>
      <p:pic>
        <p:nvPicPr>
          <p:cNvPr id="1026" name="Picture 2" descr="Ga naar de homepage - Logo provincie.incijfers.be">
            <a:extLst>
              <a:ext uri="{FF2B5EF4-FFF2-40B4-BE49-F238E27FC236}">
                <a16:creationId xmlns:a16="http://schemas.microsoft.com/office/drawing/2014/main" id="{BA9E7AF5-4CFD-4EDB-4F1F-AAD5B9B93FA4}"/>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7615" y="6043480"/>
            <a:ext cx="3201328" cy="731732"/>
          </a:xfrm>
          <a:prstGeom prst="rect">
            <a:avLst/>
          </a:prstGeom>
          <a:noFill/>
          <a:extLst>
            <a:ext uri="{909E8E84-426E-40DD-AFC4-6F175D3DCCD1}">
              <a14:hiddenFill xmlns:a14="http://schemas.microsoft.com/office/drawing/2010/main">
                <a:solidFill>
                  <a:srgbClr val="FFFFFF"/>
                </a:solidFill>
              </a14:hiddenFill>
            </a:ext>
          </a:extLst>
        </p:spPr>
      </p:pic>
      <p:pic>
        <p:nvPicPr>
          <p:cNvPr id="36" name="Afbeelding 35">
            <a:extLst>
              <a:ext uri="{FF2B5EF4-FFF2-40B4-BE49-F238E27FC236}">
                <a16:creationId xmlns:a16="http://schemas.microsoft.com/office/drawing/2014/main" id="{A40E03E1-26BB-BE53-F60A-0E6C26E72F0E}"/>
              </a:ext>
            </a:extLst>
          </p:cNvPr>
          <p:cNvPicPr>
            <a:picLocks noChangeAspect="1"/>
          </p:cNvPicPr>
          <p:nvPr/>
        </p:nvPicPr>
        <p:blipFill>
          <a:blip r:embed="rId15"/>
          <a:srcRect l="9196" r="9349"/>
          <a:stretch/>
        </p:blipFill>
        <p:spPr>
          <a:xfrm>
            <a:off x="6043172" y="1308769"/>
            <a:ext cx="5325921" cy="4150544"/>
          </a:xfrm>
          <a:prstGeom prst="rect">
            <a:avLst/>
          </a:prstGeom>
        </p:spPr>
      </p:pic>
      <p:pic>
        <p:nvPicPr>
          <p:cNvPr id="39" name="Afbeelding 38">
            <a:extLst>
              <a:ext uri="{FF2B5EF4-FFF2-40B4-BE49-F238E27FC236}">
                <a16:creationId xmlns:a16="http://schemas.microsoft.com/office/drawing/2014/main" id="{1125D623-0DCF-9C05-8DA8-D99CD11448A4}"/>
              </a:ext>
            </a:extLst>
          </p:cNvPr>
          <p:cNvPicPr>
            <a:picLocks noChangeAspect="1"/>
          </p:cNvPicPr>
          <p:nvPr/>
        </p:nvPicPr>
        <p:blipFill>
          <a:blip r:embed="rId16"/>
          <a:stretch>
            <a:fillRect/>
          </a:stretch>
        </p:blipFill>
        <p:spPr>
          <a:xfrm>
            <a:off x="5154793" y="1314026"/>
            <a:ext cx="909649" cy="4145746"/>
          </a:xfrm>
          <a:prstGeom prst="rect">
            <a:avLst/>
          </a:prstGeom>
        </p:spPr>
      </p:pic>
      <p:sp>
        <p:nvSpPr>
          <p:cNvPr id="40" name="Tekstvak 39">
            <a:extLst>
              <a:ext uri="{FF2B5EF4-FFF2-40B4-BE49-F238E27FC236}">
                <a16:creationId xmlns:a16="http://schemas.microsoft.com/office/drawing/2014/main" id="{582E1D7E-23F1-A31A-18DE-AC377C180342}"/>
              </a:ext>
            </a:extLst>
          </p:cNvPr>
          <p:cNvSpPr txBox="1"/>
          <p:nvPr/>
        </p:nvSpPr>
        <p:spPr>
          <a:xfrm>
            <a:off x="5094600" y="5544396"/>
            <a:ext cx="6554630" cy="461665"/>
          </a:xfrm>
          <a:prstGeom prst="rect">
            <a:avLst/>
          </a:prstGeom>
          <a:noFill/>
        </p:spPr>
        <p:txBody>
          <a:bodyPr wrap="square" lIns="91440" tIns="45720" rIns="91440" bIns="45720" rtlCol="0" anchor="t">
            <a:spAutoFit/>
          </a:bodyPr>
          <a:lstStyle/>
          <a:p>
            <a:r>
              <a:rPr lang="nl-BE" sz="1200" kern="0">
                <a:solidFill>
                  <a:srgbClr val="262626"/>
                </a:solidFill>
                <a:latin typeface="Museo Sans 300"/>
              </a:rPr>
              <a:t>Bron: INBO - Biologische Waarderingskaart (BWK) - % oppervlakte waardevolle en zeer waardevolle natuur</a:t>
            </a:r>
          </a:p>
        </p:txBody>
      </p:sp>
      <p:sp>
        <p:nvSpPr>
          <p:cNvPr id="34" name="Tekstvak 33">
            <a:extLst>
              <a:ext uri="{FF2B5EF4-FFF2-40B4-BE49-F238E27FC236}">
                <a16:creationId xmlns:a16="http://schemas.microsoft.com/office/drawing/2014/main" id="{0D154AB5-FD97-3183-E467-8B1FDF92BDCB}"/>
              </a:ext>
            </a:extLst>
          </p:cNvPr>
          <p:cNvSpPr txBox="1"/>
          <p:nvPr/>
        </p:nvSpPr>
        <p:spPr>
          <a:xfrm>
            <a:off x="330607" y="1305383"/>
            <a:ext cx="4483793" cy="2739211"/>
          </a:xfrm>
          <a:prstGeom prst="rect">
            <a:avLst/>
          </a:prstGeom>
          <a:noFill/>
        </p:spPr>
        <p:txBody>
          <a:bodyPr wrap="square">
            <a:spAutoFit/>
          </a:bodyPr>
          <a:lstStyle/>
          <a:p>
            <a:pPr marL="285750" indent="-285750">
              <a:buFont typeface="Arial" panose="020B0604020202020204" pitchFamily="34" charset="0"/>
              <a:buChar char="•"/>
            </a:pPr>
            <a:r>
              <a:rPr lang="nl-BE" sz="1600" kern="0">
                <a:solidFill>
                  <a:srgbClr val="262626"/>
                </a:solidFill>
                <a:latin typeface="Museo Sans 300"/>
                <a:cs typeface="Museo Sans 300"/>
              </a:rPr>
              <a:t>&gt; 26% van het provinciale grondgebied is (zeer) waardevolle natuur, maar deze natuur staat sterk onder druk</a:t>
            </a:r>
            <a:r>
              <a:rPr lang="nl-BE" sz="1200" kern="0">
                <a:solidFill>
                  <a:srgbClr val="262626"/>
                </a:solidFill>
                <a:latin typeface="Museo Sans 300"/>
                <a:cs typeface="Museo Sans 300"/>
              </a:rPr>
              <a:t> (bron: INBO – BWK en natuurindicatoren)</a:t>
            </a:r>
          </a:p>
          <a:p>
            <a:endParaRPr lang="nl-BE" sz="1600" kern="0">
              <a:solidFill>
                <a:srgbClr val="262626"/>
              </a:solidFill>
              <a:latin typeface="Museo Sans 300"/>
              <a:cs typeface="Museo Sans 300"/>
            </a:endParaRPr>
          </a:p>
          <a:p>
            <a:pPr marL="285750" indent="-285750">
              <a:buFont typeface="Arial" panose="020B0604020202020204" pitchFamily="34" charset="0"/>
              <a:buChar char="•"/>
            </a:pPr>
            <a:r>
              <a:rPr lang="nl-BE" sz="1600" kern="0">
                <a:solidFill>
                  <a:srgbClr val="262626"/>
                </a:solidFill>
                <a:latin typeface="Museo Sans 300"/>
                <a:cs typeface="Museo Sans 300"/>
              </a:rPr>
              <a:t>29% van de inwoners in onze provincie heeft onvoldoende toegang tot toegankelijk groen </a:t>
            </a:r>
            <a:r>
              <a:rPr lang="nl-BE" sz="1200" kern="0">
                <a:solidFill>
                  <a:srgbClr val="262626"/>
                </a:solidFill>
                <a:latin typeface="Museo Sans 300"/>
                <a:cs typeface="Museo Sans 300"/>
              </a:rPr>
              <a:t>(bron: Gemeente- en stadsmonitor – wijkgroen)</a:t>
            </a:r>
          </a:p>
          <a:p>
            <a:pPr marL="285750" indent="-285750">
              <a:buFont typeface="Arial" panose="020B0604020202020204" pitchFamily="34" charset="0"/>
              <a:buChar char="•"/>
            </a:pPr>
            <a:endParaRPr lang="nl-BE" sz="1600" kern="0">
              <a:solidFill>
                <a:srgbClr val="262626"/>
              </a:solidFill>
              <a:latin typeface="Museo Sans 300"/>
              <a:cs typeface="Museo Sans 300"/>
            </a:endParaRPr>
          </a:p>
          <a:p>
            <a:pPr marL="285750" indent="-285750">
              <a:buFont typeface="Arial" panose="020B0604020202020204" pitchFamily="34" charset="0"/>
              <a:buChar char="•"/>
            </a:pPr>
            <a:endParaRPr lang="nl-BE" sz="1600" kern="0">
              <a:solidFill>
                <a:srgbClr val="262626"/>
              </a:solidFill>
              <a:latin typeface="Museo Sans 300"/>
              <a:cs typeface="Museo Sans 300"/>
            </a:endParaRPr>
          </a:p>
          <a:p>
            <a:pPr marL="285750" indent="-285750">
              <a:buFont typeface="Arial" panose="020B0604020202020204" pitchFamily="34" charset="0"/>
              <a:buChar char="•"/>
            </a:pPr>
            <a:endParaRPr lang="nl-BE" sz="1600" kern="0">
              <a:solidFill>
                <a:srgbClr val="262626"/>
              </a:solidFill>
              <a:latin typeface="Museo Sans 300"/>
              <a:cs typeface="Museo Sans 300"/>
            </a:endParaRPr>
          </a:p>
          <a:p>
            <a:pPr marL="285750" indent="-285750">
              <a:buFont typeface="Arial" panose="020B0604020202020204" pitchFamily="34" charset="0"/>
              <a:buChar char="•"/>
            </a:pPr>
            <a:endParaRPr lang="nl-BE" sz="1600"/>
          </a:p>
        </p:txBody>
      </p:sp>
    </p:spTree>
    <p:extLst>
      <p:ext uri="{BB962C8B-B14F-4D97-AF65-F5344CB8AC3E}">
        <p14:creationId xmlns:p14="http://schemas.microsoft.com/office/powerpoint/2010/main" val="16413714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428" y="5673412"/>
            <a:ext cx="12191144" cy="1184459"/>
            <a:chOff x="0" y="9355874"/>
            <a:chExt cx="20104100" cy="1953260"/>
          </a:xfrm>
        </p:grpSpPr>
        <p:sp>
          <p:nvSpPr>
            <p:cNvPr id="4" name="object 4"/>
            <p:cNvSpPr/>
            <p:nvPr/>
          </p:nvSpPr>
          <p:spPr>
            <a:xfrm>
              <a:off x="0" y="9355874"/>
              <a:ext cx="20104100" cy="1953260"/>
            </a:xfrm>
            <a:custGeom>
              <a:avLst/>
              <a:gdLst/>
              <a:ahLst/>
              <a:cxnLst/>
              <a:rect l="l" t="t" r="r" b="b"/>
              <a:pathLst>
                <a:path w="20104100" h="1953259">
                  <a:moveTo>
                    <a:pt x="0" y="0"/>
                  </a:moveTo>
                  <a:lnTo>
                    <a:pt x="0" y="1952681"/>
                  </a:lnTo>
                  <a:lnTo>
                    <a:pt x="20104100" y="1952681"/>
                  </a:lnTo>
                  <a:lnTo>
                    <a:pt x="20104100" y="1084015"/>
                  </a:lnTo>
                  <a:lnTo>
                    <a:pt x="0" y="0"/>
                  </a:lnTo>
                  <a:close/>
                </a:path>
              </a:pathLst>
            </a:custGeom>
            <a:solidFill>
              <a:srgbClr val="FFFFFF"/>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Interstate" pitchFamily="2" charset="0"/>
                <a:ea typeface="+mn-ea"/>
                <a:cs typeface="+mn-cs"/>
              </a:endParaRPr>
            </a:p>
          </p:txBody>
        </p:sp>
        <p:pic>
          <p:nvPicPr>
            <p:cNvPr id="5" name="object 5"/>
            <p:cNvPicPr/>
            <p:nvPr/>
          </p:nvPicPr>
          <p:blipFill>
            <a:blip r:embed="rId3" cstate="print"/>
            <a:stretch>
              <a:fillRect/>
            </a:stretch>
          </p:blipFill>
          <p:spPr>
            <a:xfrm>
              <a:off x="1505250" y="10227988"/>
              <a:ext cx="154225" cy="219427"/>
            </a:xfrm>
            <a:prstGeom prst="rect">
              <a:avLst/>
            </a:prstGeom>
          </p:spPr>
        </p:pic>
        <p:pic>
          <p:nvPicPr>
            <p:cNvPr id="6" name="object 6"/>
            <p:cNvPicPr/>
            <p:nvPr/>
          </p:nvPicPr>
          <p:blipFill>
            <a:blip r:embed="rId4" cstate="print"/>
            <a:stretch>
              <a:fillRect/>
            </a:stretch>
          </p:blipFill>
          <p:spPr>
            <a:xfrm>
              <a:off x="1682349" y="10227998"/>
              <a:ext cx="493150" cy="223125"/>
            </a:xfrm>
            <a:prstGeom prst="rect">
              <a:avLst/>
            </a:prstGeom>
          </p:spPr>
        </p:pic>
        <p:pic>
          <p:nvPicPr>
            <p:cNvPr id="7" name="object 7"/>
            <p:cNvPicPr/>
            <p:nvPr/>
          </p:nvPicPr>
          <p:blipFill>
            <a:blip r:embed="rId5" cstate="print"/>
            <a:stretch>
              <a:fillRect/>
            </a:stretch>
          </p:blipFill>
          <p:spPr>
            <a:xfrm>
              <a:off x="2212080" y="10286101"/>
              <a:ext cx="148330" cy="161314"/>
            </a:xfrm>
            <a:prstGeom prst="rect">
              <a:avLst/>
            </a:prstGeom>
          </p:spPr>
        </p:pic>
        <p:pic>
          <p:nvPicPr>
            <p:cNvPr id="8" name="object 8"/>
            <p:cNvPicPr/>
            <p:nvPr/>
          </p:nvPicPr>
          <p:blipFill>
            <a:blip r:embed="rId6" cstate="print"/>
            <a:stretch>
              <a:fillRect/>
            </a:stretch>
          </p:blipFill>
          <p:spPr>
            <a:xfrm>
              <a:off x="2386686" y="10286103"/>
              <a:ext cx="148676" cy="165021"/>
            </a:xfrm>
            <a:prstGeom prst="rect">
              <a:avLst/>
            </a:prstGeom>
          </p:spPr>
        </p:pic>
        <p:sp>
          <p:nvSpPr>
            <p:cNvPr id="9" name="object 9"/>
            <p:cNvSpPr/>
            <p:nvPr/>
          </p:nvSpPr>
          <p:spPr>
            <a:xfrm>
              <a:off x="2558160" y="10227998"/>
              <a:ext cx="39370" cy="219710"/>
            </a:xfrm>
            <a:custGeom>
              <a:avLst/>
              <a:gdLst/>
              <a:ahLst/>
              <a:cxnLst/>
              <a:rect l="l" t="t" r="r" b="b"/>
              <a:pathLst>
                <a:path w="39369" h="219709">
                  <a:moveTo>
                    <a:pt x="34606" y="61809"/>
                  </a:moveTo>
                  <a:lnTo>
                    <a:pt x="4314" y="61809"/>
                  </a:lnTo>
                  <a:lnTo>
                    <a:pt x="0" y="66448"/>
                  </a:lnTo>
                  <a:lnTo>
                    <a:pt x="0" y="215082"/>
                  </a:lnTo>
                  <a:lnTo>
                    <a:pt x="4314" y="219417"/>
                  </a:lnTo>
                  <a:lnTo>
                    <a:pt x="34606" y="219417"/>
                  </a:lnTo>
                  <a:lnTo>
                    <a:pt x="38930" y="215082"/>
                  </a:lnTo>
                  <a:lnTo>
                    <a:pt x="38930" y="66448"/>
                  </a:lnTo>
                  <a:lnTo>
                    <a:pt x="34606" y="61809"/>
                  </a:lnTo>
                  <a:close/>
                </a:path>
                <a:path w="39369" h="219709">
                  <a:moveTo>
                    <a:pt x="34606" y="0"/>
                  </a:moveTo>
                  <a:lnTo>
                    <a:pt x="4314" y="0"/>
                  </a:lnTo>
                  <a:lnTo>
                    <a:pt x="0" y="4628"/>
                  </a:lnTo>
                  <a:lnTo>
                    <a:pt x="0" y="30585"/>
                  </a:lnTo>
                  <a:lnTo>
                    <a:pt x="4314" y="34909"/>
                  </a:lnTo>
                  <a:lnTo>
                    <a:pt x="34606" y="34909"/>
                  </a:lnTo>
                  <a:lnTo>
                    <a:pt x="39234" y="30585"/>
                  </a:lnTo>
                  <a:lnTo>
                    <a:pt x="39234" y="4628"/>
                  </a:lnTo>
                  <a:lnTo>
                    <a:pt x="34606" y="0"/>
                  </a:lnTo>
                  <a:close/>
                </a:path>
              </a:pathLst>
            </a:custGeom>
            <a:solidFill>
              <a:srgbClr val="4F1C27"/>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Interstate" pitchFamily="2" charset="0"/>
                <a:ea typeface="+mn-ea"/>
                <a:cs typeface="+mn-cs"/>
              </a:endParaRPr>
            </a:p>
          </p:txBody>
        </p:sp>
        <p:pic>
          <p:nvPicPr>
            <p:cNvPr id="10" name="object 10"/>
            <p:cNvPicPr/>
            <p:nvPr/>
          </p:nvPicPr>
          <p:blipFill>
            <a:blip r:embed="rId7" cstate="print"/>
            <a:stretch>
              <a:fillRect/>
            </a:stretch>
          </p:blipFill>
          <p:spPr>
            <a:xfrm>
              <a:off x="2624987" y="10286103"/>
              <a:ext cx="149880" cy="165021"/>
            </a:xfrm>
            <a:prstGeom prst="rect">
              <a:avLst/>
            </a:prstGeom>
          </p:spPr>
        </p:pic>
        <p:pic>
          <p:nvPicPr>
            <p:cNvPr id="11" name="object 11"/>
            <p:cNvPicPr/>
            <p:nvPr/>
          </p:nvPicPr>
          <p:blipFill>
            <a:blip r:embed="rId8" cstate="print"/>
            <a:stretch>
              <a:fillRect/>
            </a:stretch>
          </p:blipFill>
          <p:spPr>
            <a:xfrm>
              <a:off x="1481785" y="10515363"/>
              <a:ext cx="192214" cy="219417"/>
            </a:xfrm>
            <a:prstGeom prst="rect">
              <a:avLst/>
            </a:prstGeom>
          </p:spPr>
        </p:pic>
        <p:pic>
          <p:nvPicPr>
            <p:cNvPr id="12" name="object 12"/>
            <p:cNvPicPr/>
            <p:nvPr/>
          </p:nvPicPr>
          <p:blipFill>
            <a:blip r:embed="rId9" cstate="print"/>
            <a:stretch>
              <a:fillRect/>
            </a:stretch>
          </p:blipFill>
          <p:spPr>
            <a:xfrm>
              <a:off x="1695208" y="10573480"/>
              <a:ext cx="148288" cy="161303"/>
            </a:xfrm>
            <a:prstGeom prst="rect">
              <a:avLst/>
            </a:prstGeom>
          </p:spPr>
        </p:pic>
        <p:sp>
          <p:nvSpPr>
            <p:cNvPr id="13" name="object 13"/>
            <p:cNvSpPr/>
            <p:nvPr/>
          </p:nvSpPr>
          <p:spPr>
            <a:xfrm>
              <a:off x="1862963" y="10534224"/>
              <a:ext cx="511175" cy="204470"/>
            </a:xfrm>
            <a:custGeom>
              <a:avLst/>
              <a:gdLst/>
              <a:ahLst/>
              <a:cxnLst/>
              <a:rect l="l" t="t" r="r" b="b"/>
              <a:pathLst>
                <a:path w="511175" h="204470">
                  <a:moveTo>
                    <a:pt x="98577" y="170891"/>
                  </a:moveTo>
                  <a:lnTo>
                    <a:pt x="95186" y="167817"/>
                  </a:lnTo>
                  <a:lnTo>
                    <a:pt x="85636" y="166878"/>
                  </a:lnTo>
                  <a:lnTo>
                    <a:pt x="77101" y="165074"/>
                  </a:lnTo>
                  <a:lnTo>
                    <a:pt x="68884" y="160553"/>
                  </a:lnTo>
                  <a:lnTo>
                    <a:pt x="62712" y="151853"/>
                  </a:lnTo>
                  <a:lnTo>
                    <a:pt x="60274" y="137528"/>
                  </a:lnTo>
                  <a:lnTo>
                    <a:pt x="60274" y="76327"/>
                  </a:lnTo>
                  <a:lnTo>
                    <a:pt x="91465" y="76327"/>
                  </a:lnTo>
                  <a:lnTo>
                    <a:pt x="96113" y="72021"/>
                  </a:lnTo>
                  <a:lnTo>
                    <a:pt x="96113" y="49758"/>
                  </a:lnTo>
                  <a:lnTo>
                    <a:pt x="91465" y="45123"/>
                  </a:lnTo>
                  <a:lnTo>
                    <a:pt x="60274" y="45123"/>
                  </a:lnTo>
                  <a:lnTo>
                    <a:pt x="60274" y="4635"/>
                  </a:lnTo>
                  <a:lnTo>
                    <a:pt x="55626" y="0"/>
                  </a:lnTo>
                  <a:lnTo>
                    <a:pt x="26581" y="0"/>
                  </a:lnTo>
                  <a:lnTo>
                    <a:pt x="21920" y="4635"/>
                  </a:lnTo>
                  <a:lnTo>
                    <a:pt x="21920" y="45123"/>
                  </a:lnTo>
                  <a:lnTo>
                    <a:pt x="4330" y="45123"/>
                  </a:lnTo>
                  <a:lnTo>
                    <a:pt x="0" y="49758"/>
                  </a:lnTo>
                  <a:lnTo>
                    <a:pt x="0" y="72021"/>
                  </a:lnTo>
                  <a:lnTo>
                    <a:pt x="4330" y="76327"/>
                  </a:lnTo>
                  <a:lnTo>
                    <a:pt x="21005" y="76327"/>
                  </a:lnTo>
                  <a:lnTo>
                    <a:pt x="21005" y="144322"/>
                  </a:lnTo>
                  <a:lnTo>
                    <a:pt x="26657" y="171348"/>
                  </a:lnTo>
                  <a:lnTo>
                    <a:pt x="41211" y="189217"/>
                  </a:lnTo>
                  <a:lnTo>
                    <a:pt x="61036" y="199072"/>
                  </a:lnTo>
                  <a:lnTo>
                    <a:pt x="82499" y="202107"/>
                  </a:lnTo>
                  <a:lnTo>
                    <a:pt x="93332" y="202107"/>
                  </a:lnTo>
                  <a:lnTo>
                    <a:pt x="98577" y="198399"/>
                  </a:lnTo>
                  <a:lnTo>
                    <a:pt x="98577" y="170891"/>
                  </a:lnTo>
                  <a:close/>
                </a:path>
                <a:path w="511175" h="204470">
                  <a:moveTo>
                    <a:pt x="351853" y="48831"/>
                  </a:moveTo>
                  <a:lnTo>
                    <a:pt x="347853" y="42964"/>
                  </a:lnTo>
                  <a:lnTo>
                    <a:pt x="316623" y="42964"/>
                  </a:lnTo>
                  <a:lnTo>
                    <a:pt x="312013" y="46672"/>
                  </a:lnTo>
                  <a:lnTo>
                    <a:pt x="310134" y="54381"/>
                  </a:lnTo>
                  <a:lnTo>
                    <a:pt x="285102" y="146494"/>
                  </a:lnTo>
                  <a:lnTo>
                    <a:pt x="282943" y="154825"/>
                  </a:lnTo>
                  <a:lnTo>
                    <a:pt x="281698" y="163182"/>
                  </a:lnTo>
                  <a:lnTo>
                    <a:pt x="281076" y="163182"/>
                  </a:lnTo>
                  <a:lnTo>
                    <a:pt x="280162" y="154825"/>
                  </a:lnTo>
                  <a:lnTo>
                    <a:pt x="277698" y="146494"/>
                  </a:lnTo>
                  <a:lnTo>
                    <a:pt x="262610" y="93637"/>
                  </a:lnTo>
                  <a:lnTo>
                    <a:pt x="251409" y="54381"/>
                  </a:lnTo>
                  <a:lnTo>
                    <a:pt x="249555" y="46990"/>
                  </a:lnTo>
                  <a:lnTo>
                    <a:pt x="244906" y="43268"/>
                  </a:lnTo>
                  <a:lnTo>
                    <a:pt x="217728" y="43268"/>
                  </a:lnTo>
                  <a:lnTo>
                    <a:pt x="212788" y="46990"/>
                  </a:lnTo>
                  <a:lnTo>
                    <a:pt x="211239" y="54381"/>
                  </a:lnTo>
                  <a:lnTo>
                    <a:pt x="184645" y="146494"/>
                  </a:lnTo>
                  <a:lnTo>
                    <a:pt x="182511" y="154825"/>
                  </a:lnTo>
                  <a:lnTo>
                    <a:pt x="181254" y="163182"/>
                  </a:lnTo>
                  <a:lnTo>
                    <a:pt x="180657" y="163182"/>
                  </a:lnTo>
                  <a:lnTo>
                    <a:pt x="179400" y="154825"/>
                  </a:lnTo>
                  <a:lnTo>
                    <a:pt x="177546" y="146494"/>
                  </a:lnTo>
                  <a:lnTo>
                    <a:pt x="152196" y="54381"/>
                  </a:lnTo>
                  <a:lnTo>
                    <a:pt x="150723" y="46990"/>
                  </a:lnTo>
                  <a:lnTo>
                    <a:pt x="150660" y="46672"/>
                  </a:lnTo>
                  <a:lnTo>
                    <a:pt x="146011" y="42964"/>
                  </a:lnTo>
                  <a:lnTo>
                    <a:pt x="114490" y="42964"/>
                  </a:lnTo>
                  <a:lnTo>
                    <a:pt x="110185" y="48831"/>
                  </a:lnTo>
                  <a:lnTo>
                    <a:pt x="112649" y="57480"/>
                  </a:lnTo>
                  <a:lnTo>
                    <a:pt x="153314" y="189445"/>
                  </a:lnTo>
                  <a:lnTo>
                    <a:pt x="155524" y="196850"/>
                  </a:lnTo>
                  <a:lnTo>
                    <a:pt x="155613" y="197154"/>
                  </a:lnTo>
                  <a:lnTo>
                    <a:pt x="160248" y="200571"/>
                  </a:lnTo>
                  <a:lnTo>
                    <a:pt x="196710" y="200571"/>
                  </a:lnTo>
                  <a:lnTo>
                    <a:pt x="201345" y="196850"/>
                  </a:lnTo>
                  <a:lnTo>
                    <a:pt x="203123" y="189788"/>
                  </a:lnTo>
                  <a:lnTo>
                    <a:pt x="203200" y="189445"/>
                  </a:lnTo>
                  <a:lnTo>
                    <a:pt x="211137" y="163182"/>
                  </a:lnTo>
                  <a:lnTo>
                    <a:pt x="226999" y="110629"/>
                  </a:lnTo>
                  <a:lnTo>
                    <a:pt x="229489" y="102298"/>
                  </a:lnTo>
                  <a:lnTo>
                    <a:pt x="231025" y="93637"/>
                  </a:lnTo>
                  <a:lnTo>
                    <a:pt x="231635" y="93637"/>
                  </a:lnTo>
                  <a:lnTo>
                    <a:pt x="232892" y="102298"/>
                  </a:lnTo>
                  <a:lnTo>
                    <a:pt x="235318" y="110629"/>
                  </a:lnTo>
                  <a:lnTo>
                    <a:pt x="259143" y="189445"/>
                  </a:lnTo>
                  <a:lnTo>
                    <a:pt x="260997" y="196850"/>
                  </a:lnTo>
                  <a:lnTo>
                    <a:pt x="265938" y="200571"/>
                  </a:lnTo>
                  <a:lnTo>
                    <a:pt x="301802" y="200571"/>
                  </a:lnTo>
                  <a:lnTo>
                    <a:pt x="306743" y="197154"/>
                  </a:lnTo>
                  <a:lnTo>
                    <a:pt x="308902" y="189788"/>
                  </a:lnTo>
                  <a:lnTo>
                    <a:pt x="317042" y="163182"/>
                  </a:lnTo>
                  <a:lnTo>
                    <a:pt x="349364" y="57480"/>
                  </a:lnTo>
                  <a:lnTo>
                    <a:pt x="351853" y="48831"/>
                  </a:lnTo>
                  <a:close/>
                </a:path>
                <a:path w="511175" h="204470">
                  <a:moveTo>
                    <a:pt x="511035" y="114350"/>
                  </a:moveTo>
                  <a:lnTo>
                    <a:pt x="497662" y="68922"/>
                  </a:lnTo>
                  <a:lnTo>
                    <a:pt x="472135" y="45707"/>
                  </a:lnTo>
                  <a:lnTo>
                    <a:pt x="472135" y="103822"/>
                  </a:lnTo>
                  <a:lnTo>
                    <a:pt x="402272" y="103822"/>
                  </a:lnTo>
                  <a:lnTo>
                    <a:pt x="406933" y="89509"/>
                  </a:lnTo>
                  <a:lnTo>
                    <a:pt x="415124" y="78498"/>
                  </a:lnTo>
                  <a:lnTo>
                    <a:pt x="426389" y="71424"/>
                  </a:lnTo>
                  <a:lnTo>
                    <a:pt x="440296" y="68922"/>
                  </a:lnTo>
                  <a:lnTo>
                    <a:pt x="452742" y="71285"/>
                  </a:lnTo>
                  <a:lnTo>
                    <a:pt x="462699" y="78143"/>
                  </a:lnTo>
                  <a:lnTo>
                    <a:pt x="469404" y="89115"/>
                  </a:lnTo>
                  <a:lnTo>
                    <a:pt x="472135" y="103822"/>
                  </a:lnTo>
                  <a:lnTo>
                    <a:pt x="472135" y="45707"/>
                  </a:lnTo>
                  <a:lnTo>
                    <a:pt x="471017" y="44907"/>
                  </a:lnTo>
                  <a:lnTo>
                    <a:pt x="441210" y="39255"/>
                  </a:lnTo>
                  <a:lnTo>
                    <a:pt x="408762" y="45326"/>
                  </a:lnTo>
                  <a:lnTo>
                    <a:pt x="383451" y="62318"/>
                  </a:lnTo>
                  <a:lnTo>
                    <a:pt x="367017" y="88392"/>
                  </a:lnTo>
                  <a:lnTo>
                    <a:pt x="361264" y="121158"/>
                  </a:lnTo>
                  <a:lnTo>
                    <a:pt x="361162" y="121754"/>
                  </a:lnTo>
                  <a:lnTo>
                    <a:pt x="367042" y="153555"/>
                  </a:lnTo>
                  <a:lnTo>
                    <a:pt x="383921" y="179832"/>
                  </a:lnTo>
                  <a:lnTo>
                    <a:pt x="410578" y="197700"/>
                  </a:lnTo>
                  <a:lnTo>
                    <a:pt x="445858" y="204292"/>
                  </a:lnTo>
                  <a:lnTo>
                    <a:pt x="463207" y="202742"/>
                  </a:lnTo>
                  <a:lnTo>
                    <a:pt x="499313" y="188531"/>
                  </a:lnTo>
                  <a:lnTo>
                    <a:pt x="507339" y="178320"/>
                  </a:lnTo>
                  <a:lnTo>
                    <a:pt x="503631" y="171208"/>
                  </a:lnTo>
                  <a:lnTo>
                    <a:pt x="503440" y="170903"/>
                  </a:lnTo>
                  <a:lnTo>
                    <a:pt x="499922" y="165036"/>
                  </a:lnTo>
                  <a:lnTo>
                    <a:pt x="495909" y="157949"/>
                  </a:lnTo>
                  <a:lnTo>
                    <a:pt x="490347" y="156997"/>
                  </a:lnTo>
                  <a:lnTo>
                    <a:pt x="482638" y="160705"/>
                  </a:lnTo>
                  <a:lnTo>
                    <a:pt x="476224" y="164249"/>
                  </a:lnTo>
                  <a:lnTo>
                    <a:pt x="468287" y="167538"/>
                  </a:lnTo>
                  <a:lnTo>
                    <a:pt x="459016" y="169951"/>
                  </a:lnTo>
                  <a:lnTo>
                    <a:pt x="448627" y="170903"/>
                  </a:lnTo>
                  <a:lnTo>
                    <a:pt x="431546" y="168135"/>
                  </a:lnTo>
                  <a:lnTo>
                    <a:pt x="416979" y="159931"/>
                  </a:lnTo>
                  <a:lnTo>
                    <a:pt x="406425" y="146392"/>
                  </a:lnTo>
                  <a:lnTo>
                    <a:pt x="401320" y="127647"/>
                  </a:lnTo>
                  <a:lnTo>
                    <a:pt x="505206" y="127647"/>
                  </a:lnTo>
                  <a:lnTo>
                    <a:pt x="511035" y="121158"/>
                  </a:lnTo>
                  <a:lnTo>
                    <a:pt x="511035" y="114350"/>
                  </a:lnTo>
                  <a:close/>
                </a:path>
              </a:pathLst>
            </a:custGeom>
            <a:solidFill>
              <a:srgbClr val="4F1C27"/>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Interstate" pitchFamily="2" charset="0"/>
                <a:ea typeface="+mn-ea"/>
                <a:cs typeface="+mn-cs"/>
              </a:endParaRPr>
            </a:p>
          </p:txBody>
        </p:sp>
        <p:pic>
          <p:nvPicPr>
            <p:cNvPr id="14" name="object 14"/>
            <p:cNvPicPr/>
            <p:nvPr/>
          </p:nvPicPr>
          <p:blipFill>
            <a:blip r:embed="rId10" cstate="print"/>
            <a:stretch>
              <a:fillRect/>
            </a:stretch>
          </p:blipFill>
          <p:spPr>
            <a:xfrm>
              <a:off x="2402083" y="10573480"/>
              <a:ext cx="270027" cy="223134"/>
            </a:xfrm>
            <a:prstGeom prst="rect">
              <a:avLst/>
            </a:prstGeom>
          </p:spPr>
        </p:pic>
        <p:pic>
          <p:nvPicPr>
            <p:cNvPr id="15" name="object 15"/>
            <p:cNvPicPr/>
            <p:nvPr/>
          </p:nvPicPr>
          <p:blipFill>
            <a:blip r:embed="rId11" cstate="print"/>
            <a:stretch>
              <a:fillRect/>
            </a:stretch>
          </p:blipFill>
          <p:spPr>
            <a:xfrm>
              <a:off x="2691961" y="10573477"/>
              <a:ext cx="149880" cy="165031"/>
            </a:xfrm>
            <a:prstGeom prst="rect">
              <a:avLst/>
            </a:prstGeom>
          </p:spPr>
        </p:pic>
        <p:pic>
          <p:nvPicPr>
            <p:cNvPr id="16" name="object 16"/>
            <p:cNvPicPr/>
            <p:nvPr/>
          </p:nvPicPr>
          <p:blipFill>
            <a:blip r:embed="rId12" cstate="print"/>
            <a:stretch>
              <a:fillRect/>
            </a:stretch>
          </p:blipFill>
          <p:spPr>
            <a:xfrm>
              <a:off x="2869901" y="10573480"/>
              <a:ext cx="148341" cy="161303"/>
            </a:xfrm>
            <a:prstGeom prst="rect">
              <a:avLst/>
            </a:prstGeom>
          </p:spPr>
        </p:pic>
        <p:sp>
          <p:nvSpPr>
            <p:cNvPr id="17" name="object 17"/>
            <p:cNvSpPr/>
            <p:nvPr/>
          </p:nvSpPr>
          <p:spPr>
            <a:xfrm>
              <a:off x="745792" y="10605976"/>
              <a:ext cx="189865" cy="128270"/>
            </a:xfrm>
            <a:custGeom>
              <a:avLst/>
              <a:gdLst/>
              <a:ahLst/>
              <a:cxnLst/>
              <a:rect l="l" t="t" r="r" b="b"/>
              <a:pathLst>
                <a:path w="189865" h="128270">
                  <a:moveTo>
                    <a:pt x="150435" y="0"/>
                  </a:moveTo>
                  <a:lnTo>
                    <a:pt x="0" y="95274"/>
                  </a:lnTo>
                  <a:lnTo>
                    <a:pt x="87568" y="127933"/>
                  </a:lnTo>
                  <a:lnTo>
                    <a:pt x="159115" y="127933"/>
                  </a:lnTo>
                  <a:lnTo>
                    <a:pt x="189795" y="24899"/>
                  </a:lnTo>
                  <a:lnTo>
                    <a:pt x="150435" y="0"/>
                  </a:lnTo>
                  <a:close/>
                </a:path>
              </a:pathLst>
            </a:custGeom>
            <a:solidFill>
              <a:srgbClr val="880B3D"/>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Interstate" pitchFamily="2" charset="0"/>
                <a:ea typeface="+mn-ea"/>
                <a:cs typeface="+mn-cs"/>
              </a:endParaRPr>
            </a:p>
          </p:txBody>
        </p:sp>
        <p:sp>
          <p:nvSpPr>
            <p:cNvPr id="18" name="object 18"/>
            <p:cNvSpPr/>
            <p:nvPr/>
          </p:nvSpPr>
          <p:spPr>
            <a:xfrm>
              <a:off x="896226" y="10569484"/>
              <a:ext cx="57785" cy="61594"/>
            </a:xfrm>
            <a:custGeom>
              <a:avLst/>
              <a:gdLst/>
              <a:ahLst/>
              <a:cxnLst/>
              <a:rect l="l" t="t" r="r" b="b"/>
              <a:pathLst>
                <a:path w="57784" h="61595">
                  <a:moveTo>
                    <a:pt x="57684" y="0"/>
                  </a:moveTo>
                  <a:lnTo>
                    <a:pt x="0" y="36491"/>
                  </a:lnTo>
                  <a:lnTo>
                    <a:pt x="39360" y="61390"/>
                  </a:lnTo>
                  <a:lnTo>
                    <a:pt x="57684" y="0"/>
                  </a:lnTo>
                  <a:close/>
                </a:path>
              </a:pathLst>
            </a:custGeom>
            <a:solidFill>
              <a:srgbClr val="CC0935"/>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Interstate" pitchFamily="2" charset="0"/>
                <a:ea typeface="+mn-ea"/>
                <a:cs typeface="+mn-cs"/>
              </a:endParaRPr>
            </a:p>
          </p:txBody>
        </p:sp>
        <p:sp>
          <p:nvSpPr>
            <p:cNvPr id="19" name="object 19"/>
            <p:cNvSpPr/>
            <p:nvPr/>
          </p:nvSpPr>
          <p:spPr>
            <a:xfrm>
              <a:off x="1113368" y="10445468"/>
              <a:ext cx="90805" cy="94615"/>
            </a:xfrm>
            <a:custGeom>
              <a:avLst/>
              <a:gdLst/>
              <a:ahLst/>
              <a:cxnLst/>
              <a:rect l="l" t="t" r="r" b="b"/>
              <a:pathLst>
                <a:path w="90805" h="94615">
                  <a:moveTo>
                    <a:pt x="36313" y="0"/>
                  </a:moveTo>
                  <a:lnTo>
                    <a:pt x="0" y="22994"/>
                  </a:lnTo>
                  <a:lnTo>
                    <a:pt x="90196" y="94112"/>
                  </a:lnTo>
                  <a:lnTo>
                    <a:pt x="36313" y="0"/>
                  </a:lnTo>
                  <a:close/>
                </a:path>
              </a:pathLst>
            </a:custGeom>
            <a:solidFill>
              <a:srgbClr val="A41023"/>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Interstate" pitchFamily="2" charset="0"/>
                <a:ea typeface="+mn-ea"/>
                <a:cs typeface="+mn-cs"/>
              </a:endParaRPr>
            </a:p>
          </p:txBody>
        </p:sp>
        <p:sp>
          <p:nvSpPr>
            <p:cNvPr id="20" name="object 20"/>
            <p:cNvSpPr/>
            <p:nvPr/>
          </p:nvSpPr>
          <p:spPr>
            <a:xfrm>
              <a:off x="684450" y="10489397"/>
              <a:ext cx="212090" cy="212090"/>
            </a:xfrm>
            <a:custGeom>
              <a:avLst/>
              <a:gdLst/>
              <a:ahLst/>
              <a:cxnLst/>
              <a:rect l="l" t="t" r="r" b="b"/>
              <a:pathLst>
                <a:path w="212090" h="212090">
                  <a:moveTo>
                    <a:pt x="27590" y="0"/>
                  </a:moveTo>
                  <a:lnTo>
                    <a:pt x="0" y="188968"/>
                  </a:lnTo>
                  <a:lnTo>
                    <a:pt x="61338" y="211857"/>
                  </a:lnTo>
                  <a:lnTo>
                    <a:pt x="211773" y="116582"/>
                  </a:lnTo>
                  <a:lnTo>
                    <a:pt x="27590" y="0"/>
                  </a:lnTo>
                  <a:close/>
                </a:path>
              </a:pathLst>
            </a:custGeom>
            <a:solidFill>
              <a:srgbClr val="B90845"/>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Interstate" pitchFamily="2" charset="0"/>
                <a:ea typeface="+mn-ea"/>
                <a:cs typeface="+mn-cs"/>
              </a:endParaRPr>
            </a:p>
          </p:txBody>
        </p:sp>
        <p:sp>
          <p:nvSpPr>
            <p:cNvPr id="21" name="object 21"/>
            <p:cNvSpPr/>
            <p:nvPr/>
          </p:nvSpPr>
          <p:spPr>
            <a:xfrm>
              <a:off x="859352" y="10061167"/>
              <a:ext cx="121920" cy="123189"/>
            </a:xfrm>
            <a:custGeom>
              <a:avLst/>
              <a:gdLst/>
              <a:ahLst/>
              <a:cxnLst/>
              <a:rect l="l" t="t" r="r" b="b"/>
              <a:pathLst>
                <a:path w="121919" h="123190">
                  <a:moveTo>
                    <a:pt x="70301" y="0"/>
                  </a:moveTo>
                  <a:lnTo>
                    <a:pt x="0" y="122781"/>
                  </a:lnTo>
                  <a:lnTo>
                    <a:pt x="121336" y="89138"/>
                  </a:lnTo>
                  <a:lnTo>
                    <a:pt x="70301" y="0"/>
                  </a:lnTo>
                  <a:close/>
                </a:path>
              </a:pathLst>
            </a:custGeom>
            <a:solidFill>
              <a:srgbClr val="EE7203"/>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Interstate" pitchFamily="2" charset="0"/>
                <a:ea typeface="+mn-ea"/>
                <a:cs typeface="+mn-cs"/>
              </a:endParaRPr>
            </a:p>
          </p:txBody>
        </p:sp>
        <p:sp>
          <p:nvSpPr>
            <p:cNvPr id="22" name="object 22"/>
            <p:cNvSpPr/>
            <p:nvPr/>
          </p:nvSpPr>
          <p:spPr>
            <a:xfrm>
              <a:off x="1170973" y="10614784"/>
              <a:ext cx="144145" cy="119380"/>
            </a:xfrm>
            <a:custGeom>
              <a:avLst/>
              <a:gdLst/>
              <a:ahLst/>
              <a:cxnLst/>
              <a:rect l="l" t="t" r="r" b="b"/>
              <a:pathLst>
                <a:path w="144144" h="119379">
                  <a:moveTo>
                    <a:pt x="75641" y="0"/>
                  </a:moveTo>
                  <a:lnTo>
                    <a:pt x="0" y="119127"/>
                  </a:lnTo>
                  <a:lnTo>
                    <a:pt x="143859" y="119127"/>
                  </a:lnTo>
                  <a:lnTo>
                    <a:pt x="75641" y="0"/>
                  </a:lnTo>
                  <a:close/>
                </a:path>
              </a:pathLst>
            </a:custGeom>
            <a:solidFill>
              <a:srgbClr val="8F0A26"/>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Interstate" pitchFamily="2" charset="0"/>
                <a:ea typeface="+mn-ea"/>
                <a:cs typeface="+mn-cs"/>
              </a:endParaRPr>
            </a:p>
          </p:txBody>
        </p:sp>
        <p:sp>
          <p:nvSpPr>
            <p:cNvPr id="23" name="object 23"/>
            <p:cNvSpPr/>
            <p:nvPr/>
          </p:nvSpPr>
          <p:spPr>
            <a:xfrm>
              <a:off x="935591" y="10468465"/>
              <a:ext cx="311150" cy="266065"/>
            </a:xfrm>
            <a:custGeom>
              <a:avLst/>
              <a:gdLst/>
              <a:ahLst/>
              <a:cxnLst/>
              <a:rect l="l" t="t" r="r" b="b"/>
              <a:pathLst>
                <a:path w="311150" h="266065">
                  <a:moveTo>
                    <a:pt x="177774" y="0"/>
                  </a:moveTo>
                  <a:lnTo>
                    <a:pt x="18313" y="101012"/>
                  </a:lnTo>
                  <a:lnTo>
                    <a:pt x="0" y="162413"/>
                  </a:lnTo>
                  <a:lnTo>
                    <a:pt x="162738" y="265447"/>
                  </a:lnTo>
                  <a:lnTo>
                    <a:pt x="235385" y="265447"/>
                  </a:lnTo>
                  <a:lnTo>
                    <a:pt x="311016" y="146320"/>
                  </a:lnTo>
                  <a:lnTo>
                    <a:pt x="267970" y="71118"/>
                  </a:lnTo>
                  <a:lnTo>
                    <a:pt x="177774" y="0"/>
                  </a:lnTo>
                  <a:close/>
                </a:path>
              </a:pathLst>
            </a:custGeom>
            <a:solidFill>
              <a:srgbClr val="AE1122"/>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Interstate" pitchFamily="2" charset="0"/>
                <a:ea typeface="+mn-ea"/>
                <a:cs typeface="+mn-cs"/>
              </a:endParaRPr>
            </a:p>
          </p:txBody>
        </p:sp>
        <p:sp>
          <p:nvSpPr>
            <p:cNvPr id="24" name="object 24"/>
            <p:cNvSpPr/>
            <p:nvPr/>
          </p:nvSpPr>
          <p:spPr>
            <a:xfrm>
              <a:off x="904907" y="10630878"/>
              <a:ext cx="193675" cy="103505"/>
            </a:xfrm>
            <a:custGeom>
              <a:avLst/>
              <a:gdLst/>
              <a:ahLst/>
              <a:cxnLst/>
              <a:rect l="l" t="t" r="r" b="b"/>
              <a:pathLst>
                <a:path w="193675" h="103504">
                  <a:moveTo>
                    <a:pt x="30679" y="0"/>
                  </a:moveTo>
                  <a:lnTo>
                    <a:pt x="0" y="103033"/>
                  </a:lnTo>
                  <a:lnTo>
                    <a:pt x="193428" y="103033"/>
                  </a:lnTo>
                  <a:lnTo>
                    <a:pt x="30679" y="0"/>
                  </a:lnTo>
                  <a:close/>
                </a:path>
              </a:pathLst>
            </a:custGeom>
            <a:solidFill>
              <a:srgbClr val="CC0935"/>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Interstate" pitchFamily="2" charset="0"/>
                <a:ea typeface="+mn-ea"/>
                <a:cs typeface="+mn-cs"/>
              </a:endParaRPr>
            </a:p>
          </p:txBody>
        </p:sp>
        <p:sp>
          <p:nvSpPr>
            <p:cNvPr id="25" name="object 25"/>
            <p:cNvSpPr/>
            <p:nvPr/>
          </p:nvSpPr>
          <p:spPr>
            <a:xfrm>
              <a:off x="953911" y="10385830"/>
              <a:ext cx="160020" cy="184150"/>
            </a:xfrm>
            <a:custGeom>
              <a:avLst/>
              <a:gdLst/>
              <a:ahLst/>
              <a:cxnLst/>
              <a:rect l="l" t="t" r="r" b="b"/>
              <a:pathLst>
                <a:path w="160019" h="184150">
                  <a:moveTo>
                    <a:pt x="54678" y="0"/>
                  </a:moveTo>
                  <a:lnTo>
                    <a:pt x="0" y="183648"/>
                  </a:lnTo>
                  <a:lnTo>
                    <a:pt x="159461" y="82636"/>
                  </a:lnTo>
                  <a:lnTo>
                    <a:pt x="54678" y="0"/>
                  </a:lnTo>
                  <a:close/>
                </a:path>
              </a:pathLst>
            </a:custGeom>
            <a:solidFill>
              <a:srgbClr val="D70926"/>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Interstate" pitchFamily="2" charset="0"/>
                <a:ea typeface="+mn-ea"/>
                <a:cs typeface="+mn-cs"/>
              </a:endParaRPr>
            </a:p>
          </p:txBody>
        </p:sp>
        <p:sp>
          <p:nvSpPr>
            <p:cNvPr id="26" name="object 26"/>
            <p:cNvSpPr/>
            <p:nvPr/>
          </p:nvSpPr>
          <p:spPr>
            <a:xfrm>
              <a:off x="691797" y="10424811"/>
              <a:ext cx="29845" cy="64769"/>
            </a:xfrm>
            <a:custGeom>
              <a:avLst/>
              <a:gdLst/>
              <a:ahLst/>
              <a:cxnLst/>
              <a:rect l="l" t="t" r="r" b="b"/>
              <a:pathLst>
                <a:path w="29845" h="64770">
                  <a:moveTo>
                    <a:pt x="29653" y="0"/>
                  </a:moveTo>
                  <a:lnTo>
                    <a:pt x="0" y="51757"/>
                  </a:lnTo>
                  <a:lnTo>
                    <a:pt x="20240" y="64584"/>
                  </a:lnTo>
                  <a:lnTo>
                    <a:pt x="29653" y="0"/>
                  </a:lnTo>
                  <a:close/>
                </a:path>
              </a:pathLst>
            </a:custGeom>
            <a:solidFill>
              <a:srgbClr val="E73B2B"/>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Interstate" pitchFamily="2" charset="0"/>
                <a:ea typeface="+mn-ea"/>
                <a:cs typeface="+mn-cs"/>
              </a:endParaRPr>
            </a:p>
          </p:txBody>
        </p:sp>
        <p:sp>
          <p:nvSpPr>
            <p:cNvPr id="27" name="object 27"/>
            <p:cNvSpPr/>
            <p:nvPr/>
          </p:nvSpPr>
          <p:spPr>
            <a:xfrm>
              <a:off x="676335" y="10678365"/>
              <a:ext cx="69850" cy="55880"/>
            </a:xfrm>
            <a:custGeom>
              <a:avLst/>
              <a:gdLst/>
              <a:ahLst/>
              <a:cxnLst/>
              <a:rect l="l" t="t" r="r" b="b"/>
              <a:pathLst>
                <a:path w="69850" h="55879">
                  <a:moveTo>
                    <a:pt x="8114" y="0"/>
                  </a:moveTo>
                  <a:lnTo>
                    <a:pt x="0" y="55548"/>
                  </a:lnTo>
                  <a:lnTo>
                    <a:pt x="17905" y="55548"/>
                  </a:lnTo>
                  <a:lnTo>
                    <a:pt x="69453" y="22889"/>
                  </a:lnTo>
                  <a:lnTo>
                    <a:pt x="8114" y="0"/>
                  </a:lnTo>
                  <a:close/>
                </a:path>
              </a:pathLst>
            </a:custGeom>
            <a:solidFill>
              <a:srgbClr val="E50051"/>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Interstate" pitchFamily="2" charset="0"/>
                <a:ea typeface="+mn-ea"/>
                <a:cs typeface="+mn-cs"/>
              </a:endParaRPr>
            </a:p>
          </p:txBody>
        </p:sp>
        <p:sp>
          <p:nvSpPr>
            <p:cNvPr id="28" name="object 28"/>
            <p:cNvSpPr/>
            <p:nvPr/>
          </p:nvSpPr>
          <p:spPr>
            <a:xfrm>
              <a:off x="955075" y="10329370"/>
              <a:ext cx="70485" cy="56515"/>
            </a:xfrm>
            <a:custGeom>
              <a:avLst/>
              <a:gdLst/>
              <a:ahLst/>
              <a:cxnLst/>
              <a:rect l="l" t="t" r="r" b="b"/>
              <a:pathLst>
                <a:path w="70484" h="56515">
                  <a:moveTo>
                    <a:pt x="70353" y="0"/>
                  </a:moveTo>
                  <a:lnTo>
                    <a:pt x="0" y="14250"/>
                  </a:lnTo>
                  <a:lnTo>
                    <a:pt x="53506" y="56459"/>
                  </a:lnTo>
                  <a:lnTo>
                    <a:pt x="70353" y="0"/>
                  </a:lnTo>
                  <a:close/>
                </a:path>
              </a:pathLst>
            </a:custGeom>
            <a:solidFill>
              <a:srgbClr val="D70926"/>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Interstate" pitchFamily="2" charset="0"/>
                <a:ea typeface="+mn-ea"/>
                <a:cs typeface="+mn-cs"/>
              </a:endParaRPr>
            </a:p>
          </p:txBody>
        </p:sp>
        <p:sp>
          <p:nvSpPr>
            <p:cNvPr id="29" name="object 29"/>
            <p:cNvSpPr/>
            <p:nvPr/>
          </p:nvSpPr>
          <p:spPr>
            <a:xfrm>
              <a:off x="694235" y="10701253"/>
              <a:ext cx="139700" cy="33020"/>
            </a:xfrm>
            <a:custGeom>
              <a:avLst/>
              <a:gdLst/>
              <a:ahLst/>
              <a:cxnLst/>
              <a:rect l="l" t="t" r="r" b="b"/>
              <a:pathLst>
                <a:path w="139700" h="33020">
                  <a:moveTo>
                    <a:pt x="51558" y="0"/>
                  </a:moveTo>
                  <a:lnTo>
                    <a:pt x="0" y="32658"/>
                  </a:lnTo>
                  <a:lnTo>
                    <a:pt x="139126" y="32658"/>
                  </a:lnTo>
                  <a:lnTo>
                    <a:pt x="51558" y="0"/>
                  </a:lnTo>
                  <a:close/>
                </a:path>
              </a:pathLst>
            </a:custGeom>
            <a:solidFill>
              <a:srgbClr val="6F1231"/>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Interstate" pitchFamily="2" charset="0"/>
                <a:ea typeface="+mn-ea"/>
                <a:cs typeface="+mn-cs"/>
              </a:endParaRPr>
            </a:p>
          </p:txBody>
        </p:sp>
        <p:sp>
          <p:nvSpPr>
            <p:cNvPr id="30" name="object 30"/>
            <p:cNvSpPr/>
            <p:nvPr/>
          </p:nvSpPr>
          <p:spPr>
            <a:xfrm>
              <a:off x="544490" y="10645114"/>
              <a:ext cx="140335" cy="88900"/>
            </a:xfrm>
            <a:custGeom>
              <a:avLst/>
              <a:gdLst/>
              <a:ahLst/>
              <a:cxnLst/>
              <a:rect l="l" t="t" r="r" b="b"/>
              <a:pathLst>
                <a:path w="140334" h="88900">
                  <a:moveTo>
                    <a:pt x="50836" y="0"/>
                  </a:moveTo>
                  <a:lnTo>
                    <a:pt x="0" y="88803"/>
                  </a:lnTo>
                  <a:lnTo>
                    <a:pt x="131849" y="88803"/>
                  </a:lnTo>
                  <a:lnTo>
                    <a:pt x="139964" y="33255"/>
                  </a:lnTo>
                  <a:lnTo>
                    <a:pt x="50836" y="0"/>
                  </a:lnTo>
                  <a:close/>
                </a:path>
              </a:pathLst>
            </a:custGeom>
            <a:solidFill>
              <a:srgbClr val="E94884"/>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Interstate" pitchFamily="2" charset="0"/>
                <a:ea typeface="+mn-ea"/>
                <a:cs typeface="+mn-cs"/>
              </a:endParaRPr>
            </a:p>
          </p:txBody>
        </p:sp>
        <p:sp>
          <p:nvSpPr>
            <p:cNvPr id="31" name="object 31"/>
            <p:cNvSpPr/>
            <p:nvPr/>
          </p:nvSpPr>
          <p:spPr>
            <a:xfrm>
              <a:off x="595323" y="10476575"/>
              <a:ext cx="116839" cy="201930"/>
            </a:xfrm>
            <a:custGeom>
              <a:avLst/>
              <a:gdLst/>
              <a:ahLst/>
              <a:cxnLst/>
              <a:rect l="l" t="t" r="r" b="b"/>
              <a:pathLst>
                <a:path w="116840" h="201929">
                  <a:moveTo>
                    <a:pt x="96478" y="0"/>
                  </a:moveTo>
                  <a:lnTo>
                    <a:pt x="0" y="168539"/>
                  </a:lnTo>
                  <a:lnTo>
                    <a:pt x="89128" y="201784"/>
                  </a:lnTo>
                  <a:lnTo>
                    <a:pt x="116718" y="12816"/>
                  </a:lnTo>
                  <a:lnTo>
                    <a:pt x="96478" y="0"/>
                  </a:lnTo>
                  <a:close/>
                </a:path>
              </a:pathLst>
            </a:custGeom>
            <a:solidFill>
              <a:srgbClr val="E50051"/>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Interstate" pitchFamily="2" charset="0"/>
                <a:ea typeface="+mn-ea"/>
                <a:cs typeface="+mn-cs"/>
              </a:endParaRPr>
            </a:p>
          </p:txBody>
        </p:sp>
        <p:sp>
          <p:nvSpPr>
            <p:cNvPr id="32" name="object 32"/>
            <p:cNvSpPr/>
            <p:nvPr/>
          </p:nvSpPr>
          <p:spPr>
            <a:xfrm>
              <a:off x="712042" y="10343615"/>
              <a:ext cx="296545" cy="262890"/>
            </a:xfrm>
            <a:custGeom>
              <a:avLst/>
              <a:gdLst/>
              <a:ahLst/>
              <a:cxnLst/>
              <a:rect l="l" t="t" r="r" b="b"/>
              <a:pathLst>
                <a:path w="296544" h="262890">
                  <a:moveTo>
                    <a:pt x="243039" y="0"/>
                  </a:moveTo>
                  <a:lnTo>
                    <a:pt x="31297" y="42982"/>
                  </a:lnTo>
                  <a:lnTo>
                    <a:pt x="9402" y="81191"/>
                  </a:lnTo>
                  <a:lnTo>
                    <a:pt x="0" y="145775"/>
                  </a:lnTo>
                  <a:lnTo>
                    <a:pt x="184182" y="262358"/>
                  </a:lnTo>
                  <a:lnTo>
                    <a:pt x="241866" y="225867"/>
                  </a:lnTo>
                  <a:lnTo>
                    <a:pt x="296545" y="42208"/>
                  </a:lnTo>
                  <a:lnTo>
                    <a:pt x="243039" y="0"/>
                  </a:lnTo>
                  <a:close/>
                </a:path>
              </a:pathLst>
            </a:custGeom>
            <a:solidFill>
              <a:srgbClr val="E62A32"/>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Interstate" pitchFamily="2" charset="0"/>
                <a:ea typeface="+mn-ea"/>
                <a:cs typeface="+mn-cs"/>
              </a:endParaRPr>
            </a:p>
          </p:txBody>
        </p:sp>
        <p:pic>
          <p:nvPicPr>
            <p:cNvPr id="33" name="object 33"/>
            <p:cNvPicPr/>
            <p:nvPr/>
          </p:nvPicPr>
          <p:blipFill>
            <a:blip r:embed="rId13" cstate="print"/>
            <a:stretch>
              <a:fillRect/>
            </a:stretch>
          </p:blipFill>
          <p:spPr>
            <a:xfrm>
              <a:off x="743344" y="10150313"/>
              <a:ext cx="406335" cy="318149"/>
            </a:xfrm>
            <a:prstGeom prst="rect">
              <a:avLst/>
            </a:prstGeom>
          </p:spPr>
        </p:pic>
      </p:grpSp>
      <p:sp>
        <p:nvSpPr>
          <p:cNvPr id="35" name="object 2">
            <a:extLst>
              <a:ext uri="{FF2B5EF4-FFF2-40B4-BE49-F238E27FC236}">
                <a16:creationId xmlns:a16="http://schemas.microsoft.com/office/drawing/2014/main" id="{53FDAAED-7826-D9FB-7D7B-B64F69B2CA99}"/>
              </a:ext>
            </a:extLst>
          </p:cNvPr>
          <p:cNvSpPr txBox="1">
            <a:spLocks/>
          </p:cNvSpPr>
          <p:nvPr/>
        </p:nvSpPr>
        <p:spPr>
          <a:xfrm>
            <a:off x="710508" y="310921"/>
            <a:ext cx="10368415" cy="649977"/>
          </a:xfrm>
          <a:prstGeom prst="rect">
            <a:avLst/>
          </a:prstGeom>
        </p:spPr>
        <p:txBody>
          <a:bodyPr vert="horz" wrap="square" lIns="0" tIns="125531" rIns="0" bIns="0" rtlCol="0" anchor="t">
            <a:spAutoFit/>
          </a:bodyPr>
          <a:lstStyle>
            <a:lvl1pPr>
              <a:defRPr>
                <a:latin typeface="+mj-lt"/>
                <a:ea typeface="+mj-ea"/>
                <a:cs typeface="+mj-cs"/>
              </a:defRPr>
            </a:lvl1pPr>
          </a:lstStyle>
          <a:p>
            <a:pPr marL="7620">
              <a:spcBef>
                <a:spcPts val="988"/>
              </a:spcBef>
              <a:spcAft>
                <a:spcPts val="0"/>
              </a:spcAft>
            </a:pPr>
            <a:r>
              <a:rPr lang="nl-BE" sz="3400" b="1" kern="0">
                <a:solidFill>
                  <a:srgbClr val="870D27"/>
                </a:solidFill>
                <a:latin typeface="Museo 700"/>
              </a:rPr>
              <a:t>Samen bouwen aan een sterk natuurnetwerk</a:t>
            </a:r>
          </a:p>
        </p:txBody>
      </p:sp>
      <p:sp>
        <p:nvSpPr>
          <p:cNvPr id="34" name="TextBox 1">
            <a:extLst>
              <a:ext uri="{FF2B5EF4-FFF2-40B4-BE49-F238E27FC236}">
                <a16:creationId xmlns:a16="http://schemas.microsoft.com/office/drawing/2014/main" id="{1B7D3856-56CC-B4AE-10E8-1090E909D8B1}"/>
              </a:ext>
            </a:extLst>
          </p:cNvPr>
          <p:cNvSpPr txBox="1"/>
          <p:nvPr/>
        </p:nvSpPr>
        <p:spPr>
          <a:xfrm>
            <a:off x="754212" y="2296537"/>
            <a:ext cx="5986605"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Font typeface=""/>
              <a:buChar char="•"/>
            </a:pPr>
            <a:r>
              <a:rPr lang="en-US" sz="1600">
                <a:latin typeface="Museo Sans 300"/>
                <a:ea typeface="Verdana"/>
              </a:rPr>
              <a:t> </a:t>
            </a:r>
            <a:r>
              <a:rPr lang="en-US">
                <a:latin typeface="Museo Sans 300"/>
                <a:ea typeface="Verdana"/>
              </a:rPr>
              <a:t>De </a:t>
            </a:r>
            <a:r>
              <a:rPr lang="en-US" err="1">
                <a:latin typeface="Museo Sans 300"/>
                <a:ea typeface="Verdana"/>
              </a:rPr>
              <a:t>ruggengraat</a:t>
            </a:r>
            <a:r>
              <a:rPr lang="en-US">
                <a:latin typeface="Museo Sans 300"/>
                <a:ea typeface="Verdana"/>
              </a:rPr>
              <a:t> van het </a:t>
            </a:r>
            <a:r>
              <a:rPr lang="en-US" err="1">
                <a:latin typeface="Museo Sans 300"/>
                <a:ea typeface="Verdana"/>
              </a:rPr>
              <a:t>natuurnetwerk</a:t>
            </a:r>
            <a:r>
              <a:rPr lang="en-US">
                <a:latin typeface="Museo Sans 300"/>
                <a:ea typeface="Verdana"/>
              </a:rPr>
              <a:t> </a:t>
            </a:r>
          </a:p>
          <a:p>
            <a:pPr>
              <a:buFont typeface=""/>
              <a:buChar char="•"/>
            </a:pPr>
            <a:r>
              <a:rPr lang="en-US">
                <a:latin typeface="Museo Sans 300"/>
                <a:ea typeface="Verdana"/>
              </a:rPr>
              <a:t> Focus op </a:t>
            </a:r>
            <a:r>
              <a:rPr lang="en-US" err="1">
                <a:latin typeface="Museo Sans 300"/>
                <a:ea typeface="Verdana"/>
              </a:rPr>
              <a:t>provinciaal</a:t>
            </a:r>
            <a:r>
              <a:rPr lang="en-US">
                <a:latin typeface="Museo Sans 300"/>
                <a:ea typeface="Verdana"/>
              </a:rPr>
              <a:t> </a:t>
            </a:r>
            <a:r>
              <a:rPr lang="en-US" err="1">
                <a:latin typeface="Museo Sans 300"/>
                <a:ea typeface="Verdana"/>
              </a:rPr>
              <a:t>prioritaire</a:t>
            </a:r>
            <a:r>
              <a:rPr lang="en-US">
                <a:latin typeface="Museo Sans 300"/>
                <a:ea typeface="Verdana"/>
              </a:rPr>
              <a:t> </a:t>
            </a:r>
            <a:r>
              <a:rPr lang="en-US" err="1">
                <a:latin typeface="Museo Sans 300"/>
                <a:ea typeface="Verdana"/>
              </a:rPr>
              <a:t>soorten</a:t>
            </a:r>
            <a:endParaRPr lang="en-US">
              <a:latin typeface="Museo Sans 300"/>
              <a:ea typeface="Verdana"/>
            </a:endParaRPr>
          </a:p>
          <a:p>
            <a:pPr>
              <a:buFont typeface=""/>
              <a:buChar char="•"/>
            </a:pPr>
            <a:r>
              <a:rPr lang="en-US" b="1">
                <a:latin typeface="Museo Sans 300"/>
                <a:ea typeface="Verdana"/>
              </a:rPr>
              <a:t> </a:t>
            </a:r>
            <a:r>
              <a:rPr lang="en-US" b="1" err="1">
                <a:latin typeface="Museo Sans 300"/>
                <a:ea typeface="Verdana"/>
              </a:rPr>
              <a:t>Topnatuur</a:t>
            </a:r>
            <a:endParaRPr lang="en-US" b="1">
              <a:latin typeface="Museo Sans 300"/>
              <a:ea typeface="Verdana"/>
            </a:endParaRPr>
          </a:p>
          <a:p>
            <a:endParaRPr lang="en-US">
              <a:latin typeface="Verdana"/>
              <a:ea typeface="Verdana"/>
            </a:endParaRPr>
          </a:p>
        </p:txBody>
      </p:sp>
      <p:sp>
        <p:nvSpPr>
          <p:cNvPr id="36" name="TextBox 3">
            <a:extLst>
              <a:ext uri="{FF2B5EF4-FFF2-40B4-BE49-F238E27FC236}">
                <a16:creationId xmlns:a16="http://schemas.microsoft.com/office/drawing/2014/main" id="{E2C7F2AC-E041-49B4-28C9-08D089951044}"/>
              </a:ext>
            </a:extLst>
          </p:cNvPr>
          <p:cNvSpPr txBox="1"/>
          <p:nvPr/>
        </p:nvSpPr>
        <p:spPr>
          <a:xfrm>
            <a:off x="361432" y="1363773"/>
            <a:ext cx="7062567"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rgbClr val="808080"/>
                </a:solidFill>
                <a:latin typeface="Verdana"/>
                <a:ea typeface="Verdana"/>
              </a:rPr>
              <a:t> </a:t>
            </a:r>
            <a:r>
              <a:rPr lang="en-US" sz="2400" b="1" err="1">
                <a:solidFill>
                  <a:srgbClr val="256F10"/>
                </a:solidFill>
                <a:latin typeface="Museo Sans 300"/>
                <a:ea typeface="Verdana"/>
              </a:rPr>
              <a:t>natuurkernen</a:t>
            </a:r>
            <a:r>
              <a:rPr lang="en-US" sz="2400" b="1">
                <a:latin typeface="Museo Sans 300"/>
                <a:ea typeface="Verdana"/>
              </a:rPr>
              <a:t> </a:t>
            </a:r>
            <a:r>
              <a:rPr lang="en-US" sz="2000">
                <a:latin typeface="Museo Sans 300"/>
                <a:ea typeface="Verdana"/>
              </a:rPr>
              <a:t>+</a:t>
            </a:r>
            <a:r>
              <a:rPr lang="en-US" sz="2400" b="1">
                <a:latin typeface="Museo Sans 300"/>
                <a:ea typeface="Verdana"/>
              </a:rPr>
              <a:t> </a:t>
            </a:r>
            <a:r>
              <a:rPr lang="en-US" sz="2400" b="1" err="1">
                <a:solidFill>
                  <a:srgbClr val="F9E101"/>
                </a:solidFill>
                <a:latin typeface="Museo Sans 300"/>
                <a:ea typeface="Verdana"/>
              </a:rPr>
              <a:t>natuurverbinding﻿en</a:t>
            </a:r>
            <a:endParaRPr lang="en-US" sz="2800" b="1">
              <a:solidFill>
                <a:srgbClr val="F9E101"/>
              </a:solidFill>
              <a:latin typeface="Museo Sans 300"/>
              <a:ea typeface="Verdana"/>
            </a:endParaRPr>
          </a:p>
          <a:p>
            <a:r>
              <a:rPr lang="en-US" sz="2000">
                <a:solidFill>
                  <a:schemeClr val="accent2">
                    <a:lumMod val="49000"/>
                  </a:schemeClr>
                </a:solidFill>
                <a:latin typeface="Museo Sans 300"/>
                <a:ea typeface="Verdana"/>
              </a:rPr>
              <a:t>  </a:t>
            </a:r>
            <a:r>
              <a:rPr lang="en-US" sz="2400">
                <a:solidFill>
                  <a:schemeClr val="accent2">
                    <a:lumMod val="49000"/>
                  </a:schemeClr>
                </a:solidFill>
                <a:latin typeface="Museo Sans 300"/>
                <a:ea typeface="Verdana"/>
              </a:rPr>
              <a:t>=</a:t>
            </a:r>
            <a:r>
              <a:rPr lang="en-US" sz="2000" b="1">
                <a:solidFill>
                  <a:schemeClr val="accent2">
                    <a:lumMod val="49000"/>
                  </a:schemeClr>
                </a:solidFill>
                <a:latin typeface="Museo Sans 300"/>
                <a:ea typeface="Verdana"/>
              </a:rPr>
              <a:t> </a:t>
            </a:r>
            <a:r>
              <a:rPr lang="en-US" sz="2400" b="1" err="1">
                <a:solidFill>
                  <a:schemeClr val="accent2">
                    <a:lumMod val="49000"/>
                  </a:schemeClr>
                </a:solidFill>
                <a:latin typeface="Museo Sans 300"/>
                <a:ea typeface="Verdana"/>
              </a:rPr>
              <a:t>functioneel</a:t>
            </a:r>
            <a:r>
              <a:rPr lang="en-US" sz="2400" b="1">
                <a:solidFill>
                  <a:schemeClr val="accent2">
                    <a:lumMod val="49000"/>
                  </a:schemeClr>
                </a:solidFill>
                <a:latin typeface="Museo Sans 300"/>
                <a:ea typeface="Verdana"/>
              </a:rPr>
              <a:t> </a:t>
            </a:r>
            <a:r>
              <a:rPr lang="en-US" sz="2400" b="1" err="1">
                <a:solidFill>
                  <a:schemeClr val="accent2">
                    <a:lumMod val="49000"/>
                  </a:schemeClr>
                </a:solidFill>
                <a:latin typeface="Museo Sans 300"/>
                <a:ea typeface="Verdana"/>
              </a:rPr>
              <a:t>ecologisch</a:t>
            </a:r>
            <a:r>
              <a:rPr lang="en-US" sz="2400" b="1">
                <a:solidFill>
                  <a:schemeClr val="accent2">
                    <a:lumMod val="49000"/>
                  </a:schemeClr>
                </a:solidFill>
                <a:latin typeface="Museo Sans 300"/>
                <a:ea typeface="Verdana"/>
              </a:rPr>
              <a:t> </a:t>
            </a:r>
            <a:r>
              <a:rPr lang="en-US" sz="2400" b="1" err="1">
                <a:solidFill>
                  <a:schemeClr val="accent2">
                    <a:lumMod val="49000"/>
                  </a:schemeClr>
                </a:solidFill>
                <a:latin typeface="Museo Sans 300"/>
                <a:ea typeface="Verdana"/>
              </a:rPr>
              <a:t>netwerk</a:t>
            </a:r>
            <a:r>
              <a:rPr lang="en-US" sz="2400" b="1">
                <a:solidFill>
                  <a:schemeClr val="accent2">
                    <a:lumMod val="49000"/>
                  </a:schemeClr>
                </a:solidFill>
                <a:latin typeface="Museo Sans 300"/>
                <a:ea typeface="Verdana"/>
              </a:rPr>
              <a:t> (FEN)</a:t>
            </a:r>
            <a:endParaRPr lang="en-US" sz="2000" b="1">
              <a:solidFill>
                <a:schemeClr val="accent2">
                  <a:lumMod val="49000"/>
                </a:schemeClr>
              </a:solidFill>
              <a:latin typeface="Museo Sans 300"/>
              <a:ea typeface="Verdana"/>
            </a:endParaRPr>
          </a:p>
        </p:txBody>
      </p:sp>
      <p:sp>
        <p:nvSpPr>
          <p:cNvPr id="37" name="TextBox 4">
            <a:extLst>
              <a:ext uri="{FF2B5EF4-FFF2-40B4-BE49-F238E27FC236}">
                <a16:creationId xmlns:a16="http://schemas.microsoft.com/office/drawing/2014/main" id="{B0D74A8A-604E-6FAF-4748-0C2E8B5D99D3}"/>
              </a:ext>
            </a:extLst>
          </p:cNvPr>
          <p:cNvSpPr txBox="1"/>
          <p:nvPr/>
        </p:nvSpPr>
        <p:spPr>
          <a:xfrm>
            <a:off x="361432" y="3848424"/>
            <a:ext cx="6758792"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err="1">
                <a:solidFill>
                  <a:srgbClr val="1FFF00"/>
                </a:solidFill>
                <a:latin typeface="Museo Sans 300"/>
                <a:ea typeface="Verdana"/>
              </a:rPr>
              <a:t>groen</a:t>
            </a:r>
            <a:r>
              <a:rPr lang="en-US" sz="2400" b="1">
                <a:solidFill>
                  <a:srgbClr val="1FFF00"/>
                </a:solidFill>
                <a:latin typeface="Museo Sans 300"/>
                <a:ea typeface="Verdana"/>
              </a:rPr>
              <a:t> </a:t>
            </a:r>
            <a:r>
              <a:rPr lang="en-US" sz="2400">
                <a:latin typeface="Museo Sans 300"/>
                <a:ea typeface="Verdana"/>
              </a:rPr>
              <a:t>en</a:t>
            </a:r>
            <a:r>
              <a:rPr lang="en-US" sz="2400" b="1">
                <a:solidFill>
                  <a:srgbClr val="808080"/>
                </a:solidFill>
                <a:latin typeface="Museo Sans 300"/>
                <a:ea typeface="Verdana"/>
              </a:rPr>
              <a:t> </a:t>
            </a:r>
            <a:r>
              <a:rPr lang="en-US" sz="2400" b="1" err="1">
                <a:solidFill>
                  <a:srgbClr val="02D3DB"/>
                </a:solidFill>
                <a:latin typeface="Museo Sans 300"/>
                <a:ea typeface="Verdana"/>
              </a:rPr>
              <a:t>blauw</a:t>
            </a:r>
            <a:r>
              <a:rPr lang="en-US" sz="2400" b="1">
                <a:solidFill>
                  <a:srgbClr val="02D3DB"/>
                </a:solidFill>
                <a:latin typeface="Museo Sans 300"/>
                <a:ea typeface="Verdana"/>
              </a:rPr>
              <a:t> </a:t>
            </a:r>
            <a:r>
              <a:rPr lang="en-US" sz="2400">
                <a:latin typeface="Museo Sans 300"/>
                <a:ea typeface="Verdana"/>
              </a:rPr>
              <a:t>in open en</a:t>
            </a:r>
            <a:r>
              <a:rPr lang="en-US" sz="2400" b="1">
                <a:solidFill>
                  <a:srgbClr val="808080"/>
                </a:solidFill>
                <a:latin typeface="Museo Sans 300"/>
                <a:ea typeface="Verdana"/>
              </a:rPr>
              <a:t> </a:t>
            </a:r>
            <a:r>
              <a:rPr lang="en-US" sz="2400" b="1" err="1">
                <a:solidFill>
                  <a:srgbClr val="F24726"/>
                </a:solidFill>
                <a:latin typeface="Museo Sans 300"/>
                <a:ea typeface="Verdana"/>
              </a:rPr>
              <a:t>bebouwde</a:t>
            </a:r>
            <a:r>
              <a:rPr lang="en-US" sz="2400" b="1">
                <a:solidFill>
                  <a:srgbClr val="F24726"/>
                </a:solidFill>
                <a:latin typeface="Museo Sans 300"/>
                <a:ea typeface="Verdana"/>
              </a:rPr>
              <a:t> </a:t>
            </a:r>
            <a:r>
              <a:rPr lang="en-US" sz="2400" b="1" err="1">
                <a:solidFill>
                  <a:srgbClr val="F24726"/>
                </a:solidFill>
                <a:latin typeface="Museo Sans 300"/>
                <a:ea typeface="Verdana"/>
              </a:rPr>
              <a:t>ruimte</a:t>
            </a:r>
            <a:r>
              <a:rPr lang="en-US" sz="2400" b="1">
                <a:solidFill>
                  <a:srgbClr val="F24726"/>
                </a:solidFill>
                <a:latin typeface="Museo Sans 300"/>
                <a:ea typeface="Verdana"/>
              </a:rPr>
              <a:t> </a:t>
            </a:r>
            <a:endParaRPr lang="en-US" sz="2400">
              <a:solidFill>
                <a:srgbClr val="000000"/>
              </a:solidFill>
              <a:latin typeface="Museo Sans 300"/>
              <a:ea typeface="Verdana"/>
            </a:endParaRPr>
          </a:p>
          <a:p>
            <a:r>
              <a:rPr lang="en-US" sz="2400">
                <a:solidFill>
                  <a:schemeClr val="accent2">
                    <a:lumMod val="49000"/>
                  </a:schemeClr>
                </a:solidFill>
                <a:latin typeface="Museo Sans 300"/>
                <a:ea typeface="Verdana"/>
              </a:rPr>
              <a:t> =</a:t>
            </a:r>
            <a:r>
              <a:rPr lang="en-US" sz="2400" b="1">
                <a:solidFill>
                  <a:schemeClr val="accent2">
                    <a:lumMod val="49000"/>
                  </a:schemeClr>
                </a:solidFill>
                <a:latin typeface="Museo Sans 300"/>
                <a:ea typeface="Verdana"/>
              </a:rPr>
              <a:t> </a:t>
            </a:r>
            <a:r>
              <a:rPr lang="en-US" sz="2400" b="1" err="1">
                <a:solidFill>
                  <a:schemeClr val="accent2">
                    <a:lumMod val="49000"/>
                  </a:schemeClr>
                </a:solidFill>
                <a:latin typeface="Museo Sans 300"/>
                <a:ea typeface="Verdana"/>
              </a:rPr>
              <a:t>groenblauw</a:t>
            </a:r>
            <a:r>
              <a:rPr lang="en-US" sz="2400" b="1">
                <a:solidFill>
                  <a:schemeClr val="accent2">
                    <a:lumMod val="49000"/>
                  </a:schemeClr>
                </a:solidFill>
                <a:latin typeface="Museo Sans 300"/>
                <a:ea typeface="Verdana"/>
              </a:rPr>
              <a:t> </a:t>
            </a:r>
            <a:r>
              <a:rPr lang="en-US" sz="2400" b="1" err="1">
                <a:solidFill>
                  <a:schemeClr val="accent2">
                    <a:lumMod val="49000"/>
                  </a:schemeClr>
                </a:solidFill>
                <a:latin typeface="Museo Sans 300"/>
                <a:ea typeface="Verdana"/>
              </a:rPr>
              <a:t>netwerk</a:t>
            </a:r>
            <a:r>
              <a:rPr lang="en-US" sz="2400" b="1">
                <a:solidFill>
                  <a:srgbClr val="808080"/>
                </a:solidFill>
                <a:latin typeface="Museo Sans 300"/>
                <a:ea typeface="Verdana"/>
              </a:rPr>
              <a:t> </a:t>
            </a:r>
            <a:endParaRPr lang="en-US" sz="2400">
              <a:latin typeface="Museo Sans 300"/>
              <a:ea typeface="Verdana"/>
            </a:endParaRPr>
          </a:p>
        </p:txBody>
      </p:sp>
      <p:sp>
        <p:nvSpPr>
          <p:cNvPr id="38" name="TextBox 6">
            <a:extLst>
              <a:ext uri="{FF2B5EF4-FFF2-40B4-BE49-F238E27FC236}">
                <a16:creationId xmlns:a16="http://schemas.microsoft.com/office/drawing/2014/main" id="{B0A8B293-4198-451F-6A7B-2ECEAEA93A3C}"/>
              </a:ext>
            </a:extLst>
          </p:cNvPr>
          <p:cNvSpPr txBox="1"/>
          <p:nvPr/>
        </p:nvSpPr>
        <p:spPr>
          <a:xfrm>
            <a:off x="899412" y="4807019"/>
            <a:ext cx="5986605"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Font typeface=""/>
              <a:buChar char="•"/>
            </a:pPr>
            <a:r>
              <a:rPr lang="en-US" sz="1600">
                <a:latin typeface="Museo Sans 300"/>
                <a:ea typeface="Verdana"/>
              </a:rPr>
              <a:t> </a:t>
            </a:r>
            <a:r>
              <a:rPr lang="en-US" err="1">
                <a:latin typeface="Museo Sans 300"/>
                <a:ea typeface="Verdana"/>
              </a:rPr>
              <a:t>Multifunctionaliteit</a:t>
            </a:r>
            <a:endParaRPr lang="en-US">
              <a:latin typeface="Museo Sans 300"/>
              <a:ea typeface="Verdana"/>
            </a:endParaRPr>
          </a:p>
          <a:p>
            <a:pPr>
              <a:buFont typeface=""/>
              <a:buChar char="•"/>
            </a:pPr>
            <a:r>
              <a:rPr lang="en-US">
                <a:latin typeface="Museo Sans 300"/>
                <a:ea typeface="Verdana"/>
              </a:rPr>
              <a:t> </a:t>
            </a:r>
            <a:r>
              <a:rPr lang="en-US" b="1" err="1">
                <a:latin typeface="Museo Sans 300"/>
                <a:ea typeface="Verdana"/>
              </a:rPr>
              <a:t>Basisbiodiversiteit</a:t>
            </a:r>
            <a:endParaRPr lang="en-US" b="1">
              <a:latin typeface="Museo Sans 300"/>
              <a:ea typeface="Verdana"/>
            </a:endParaRPr>
          </a:p>
          <a:p>
            <a:pPr>
              <a:buFont typeface=""/>
              <a:buChar char="•"/>
            </a:pPr>
            <a:endParaRPr lang="en-US">
              <a:latin typeface="Verdana"/>
              <a:ea typeface="Verdana"/>
            </a:endParaRPr>
          </a:p>
          <a:p>
            <a:endParaRPr lang="en-US">
              <a:latin typeface="Verdana"/>
              <a:ea typeface="Verdana"/>
            </a:endParaRPr>
          </a:p>
        </p:txBody>
      </p:sp>
      <p:pic>
        <p:nvPicPr>
          <p:cNvPr id="40" name="Afbeelding 39" descr="Afbeelding met Karmijn, rood, Graphics&#10;&#10;Automatisch gegenereerde beschrijving">
            <a:extLst>
              <a:ext uri="{FF2B5EF4-FFF2-40B4-BE49-F238E27FC236}">
                <a16:creationId xmlns:a16="http://schemas.microsoft.com/office/drawing/2014/main" id="{173F1F51-BC06-3D78-C1F7-47AF11DDE843}"/>
              </a:ext>
            </a:extLst>
          </p:cNvPr>
          <p:cNvPicPr>
            <a:picLocks noChangeAspect="1"/>
          </p:cNvPicPr>
          <p:nvPr/>
        </p:nvPicPr>
        <p:blipFill>
          <a:blip r:embed="rId14"/>
          <a:srcRect l="17028" t="14095" r="23507" b="9974"/>
          <a:stretch/>
        </p:blipFill>
        <p:spPr>
          <a:xfrm>
            <a:off x="6441727" y="1593039"/>
            <a:ext cx="4966673" cy="4407114"/>
          </a:xfrm>
          <a:prstGeom prst="rect">
            <a:avLst/>
          </a:prstGeom>
        </p:spPr>
      </p:pic>
      <p:pic>
        <p:nvPicPr>
          <p:cNvPr id="42" name="Afbeelding 41" descr="Afbeelding met silhouet, Dans, kunst&#10;&#10;Automatisch gegenereerde beschrijving">
            <a:extLst>
              <a:ext uri="{FF2B5EF4-FFF2-40B4-BE49-F238E27FC236}">
                <a16:creationId xmlns:a16="http://schemas.microsoft.com/office/drawing/2014/main" id="{EF17F6F2-FA43-91CF-844F-AAF7215A4A3B}"/>
              </a:ext>
            </a:extLst>
          </p:cNvPr>
          <p:cNvPicPr>
            <a:picLocks noChangeAspect="1"/>
          </p:cNvPicPr>
          <p:nvPr/>
        </p:nvPicPr>
        <p:blipFill>
          <a:blip r:embed="rId15"/>
          <a:srcRect l="15220" t="6366" r="23363" b="5200"/>
          <a:stretch/>
        </p:blipFill>
        <p:spPr>
          <a:xfrm>
            <a:off x="6418348" y="1195903"/>
            <a:ext cx="4954501" cy="4957570"/>
          </a:xfrm>
          <a:prstGeom prst="rect">
            <a:avLst/>
          </a:prstGeom>
        </p:spPr>
      </p:pic>
      <p:pic>
        <p:nvPicPr>
          <p:cNvPr id="44" name="Afbeelding 43" descr="Afbeelding met groen&#10;&#10;Automatisch gegenereerde beschrijving">
            <a:extLst>
              <a:ext uri="{FF2B5EF4-FFF2-40B4-BE49-F238E27FC236}">
                <a16:creationId xmlns:a16="http://schemas.microsoft.com/office/drawing/2014/main" id="{DE3F2705-AC1E-CD80-C665-1C433E4B000C}"/>
              </a:ext>
            </a:extLst>
          </p:cNvPr>
          <p:cNvPicPr>
            <a:picLocks noChangeAspect="1"/>
          </p:cNvPicPr>
          <p:nvPr/>
        </p:nvPicPr>
        <p:blipFill>
          <a:blip r:embed="rId16"/>
          <a:srcRect l="7291" t="8626" r="13573" b="3246"/>
          <a:stretch/>
        </p:blipFill>
        <p:spPr>
          <a:xfrm>
            <a:off x="5718437" y="1238975"/>
            <a:ext cx="6567800" cy="5082642"/>
          </a:xfrm>
          <a:prstGeom prst="rect">
            <a:avLst/>
          </a:prstGeom>
        </p:spPr>
      </p:pic>
      <p:pic>
        <p:nvPicPr>
          <p:cNvPr id="46" name="Afbeelding 45" descr="Afbeelding met Fractaalkunst, groen, Kleurrijkheid, schermopname&#10;&#10;Automatisch gegenereerde beschrijving">
            <a:extLst>
              <a:ext uri="{FF2B5EF4-FFF2-40B4-BE49-F238E27FC236}">
                <a16:creationId xmlns:a16="http://schemas.microsoft.com/office/drawing/2014/main" id="{DE414616-E8B1-1A8B-67FA-94BFFF9F29BE}"/>
              </a:ext>
            </a:extLst>
          </p:cNvPr>
          <p:cNvPicPr>
            <a:picLocks noChangeAspect="1"/>
          </p:cNvPicPr>
          <p:nvPr/>
        </p:nvPicPr>
        <p:blipFill>
          <a:blip r:embed="rId17"/>
          <a:srcRect l="10753" t="7462" r="15788" b="4838"/>
          <a:stretch/>
        </p:blipFill>
        <p:spPr>
          <a:xfrm>
            <a:off x="6074187" y="1244345"/>
            <a:ext cx="5856720" cy="4858931"/>
          </a:xfrm>
          <a:prstGeom prst="rect">
            <a:avLst/>
          </a:prstGeom>
        </p:spPr>
      </p:pic>
      <p:pic>
        <p:nvPicPr>
          <p:cNvPr id="39" name="Afbeelding 38" descr="Afbeelding met Graphics, kunst&#10;&#10;Automatisch gegenereerde beschrijving">
            <a:extLst>
              <a:ext uri="{FF2B5EF4-FFF2-40B4-BE49-F238E27FC236}">
                <a16:creationId xmlns:a16="http://schemas.microsoft.com/office/drawing/2014/main" id="{7B412D02-C1CA-E976-F615-ABD126D0FDE0}"/>
              </a:ext>
            </a:extLst>
          </p:cNvPr>
          <p:cNvPicPr>
            <a:picLocks noChangeAspect="1"/>
          </p:cNvPicPr>
          <p:nvPr/>
        </p:nvPicPr>
        <p:blipFill>
          <a:blip r:embed="rId18"/>
          <a:stretch>
            <a:fillRect/>
          </a:stretch>
        </p:blipFill>
        <p:spPr>
          <a:xfrm>
            <a:off x="5199924" y="825437"/>
            <a:ext cx="8083889" cy="5617617"/>
          </a:xfrm>
          <a:prstGeom prst="rect">
            <a:avLst/>
          </a:prstGeom>
        </p:spPr>
      </p:pic>
    </p:spTree>
    <p:extLst>
      <p:ext uri="{BB962C8B-B14F-4D97-AF65-F5344CB8AC3E}">
        <p14:creationId xmlns:p14="http://schemas.microsoft.com/office/powerpoint/2010/main" val="3636689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6" grpId="0"/>
      <p:bldP spid="37" grpId="0"/>
      <p:bldP spid="3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45158" y="1947"/>
            <a:ext cx="11781376" cy="1036964"/>
          </a:xfrm>
          <a:prstGeom prst="rect">
            <a:avLst/>
          </a:prstGeom>
        </p:spPr>
        <p:txBody>
          <a:bodyPr vert="horz" wrap="square" lIns="0" tIns="356375" rIns="0" bIns="0" rtlCol="0" anchor="t">
            <a:spAutoFit/>
          </a:bodyPr>
          <a:lstStyle/>
          <a:p>
            <a:pPr algn="ctr">
              <a:spcBef>
                <a:spcPts val="240"/>
              </a:spcBef>
            </a:pPr>
            <a:r>
              <a:rPr lang="nl-BE" sz="4400"/>
              <a:t>Functioneel ecologisch netwerk (FEN)</a:t>
            </a:r>
            <a:endParaRPr lang="en-US" sz="4400"/>
          </a:p>
        </p:txBody>
      </p:sp>
      <p:pic>
        <p:nvPicPr>
          <p:cNvPr id="3" name="object 3"/>
          <p:cNvPicPr/>
          <p:nvPr/>
        </p:nvPicPr>
        <p:blipFill>
          <a:blip r:embed="rId2" cstate="print"/>
          <a:stretch>
            <a:fillRect/>
          </a:stretch>
        </p:blipFill>
        <p:spPr>
          <a:xfrm>
            <a:off x="0" y="0"/>
            <a:ext cx="2090317" cy="6857519"/>
          </a:xfrm>
          <a:prstGeom prst="rect">
            <a:avLst/>
          </a:prstGeom>
        </p:spPr>
      </p:pic>
      <p:grpSp>
        <p:nvGrpSpPr>
          <p:cNvPr id="4" name="object 4"/>
          <p:cNvGrpSpPr/>
          <p:nvPr/>
        </p:nvGrpSpPr>
        <p:grpSpPr>
          <a:xfrm>
            <a:off x="428" y="5673410"/>
            <a:ext cx="12191144" cy="1184459"/>
            <a:chOff x="0" y="9355874"/>
            <a:chExt cx="20104100" cy="1953260"/>
          </a:xfrm>
        </p:grpSpPr>
        <p:sp>
          <p:nvSpPr>
            <p:cNvPr id="5" name="object 5"/>
            <p:cNvSpPr/>
            <p:nvPr/>
          </p:nvSpPr>
          <p:spPr>
            <a:xfrm>
              <a:off x="0" y="9355874"/>
              <a:ext cx="20104100" cy="1953260"/>
            </a:xfrm>
            <a:custGeom>
              <a:avLst/>
              <a:gdLst/>
              <a:ahLst/>
              <a:cxnLst/>
              <a:rect l="l" t="t" r="r" b="b"/>
              <a:pathLst>
                <a:path w="20104100" h="1953259">
                  <a:moveTo>
                    <a:pt x="0" y="0"/>
                  </a:moveTo>
                  <a:lnTo>
                    <a:pt x="0" y="1952681"/>
                  </a:lnTo>
                  <a:lnTo>
                    <a:pt x="20104100" y="1952681"/>
                  </a:lnTo>
                  <a:lnTo>
                    <a:pt x="20104100" y="1084015"/>
                  </a:lnTo>
                  <a:lnTo>
                    <a:pt x="0" y="0"/>
                  </a:lnTo>
                  <a:close/>
                </a:path>
              </a:pathLst>
            </a:custGeom>
            <a:solidFill>
              <a:srgbClr val="FFFFFF"/>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pic>
          <p:nvPicPr>
            <p:cNvPr id="6" name="object 6"/>
            <p:cNvPicPr/>
            <p:nvPr/>
          </p:nvPicPr>
          <p:blipFill>
            <a:blip r:embed="rId3" cstate="print"/>
            <a:stretch>
              <a:fillRect/>
            </a:stretch>
          </p:blipFill>
          <p:spPr>
            <a:xfrm>
              <a:off x="1505250" y="10227988"/>
              <a:ext cx="154225" cy="219427"/>
            </a:xfrm>
            <a:prstGeom prst="rect">
              <a:avLst/>
            </a:prstGeom>
          </p:spPr>
        </p:pic>
        <p:pic>
          <p:nvPicPr>
            <p:cNvPr id="7" name="object 7"/>
            <p:cNvPicPr/>
            <p:nvPr/>
          </p:nvPicPr>
          <p:blipFill>
            <a:blip r:embed="rId4" cstate="print"/>
            <a:stretch>
              <a:fillRect/>
            </a:stretch>
          </p:blipFill>
          <p:spPr>
            <a:xfrm>
              <a:off x="1682349" y="10227998"/>
              <a:ext cx="493150" cy="223125"/>
            </a:xfrm>
            <a:prstGeom prst="rect">
              <a:avLst/>
            </a:prstGeom>
          </p:spPr>
        </p:pic>
        <p:pic>
          <p:nvPicPr>
            <p:cNvPr id="8" name="object 8"/>
            <p:cNvPicPr/>
            <p:nvPr/>
          </p:nvPicPr>
          <p:blipFill>
            <a:blip r:embed="rId5" cstate="print"/>
            <a:stretch>
              <a:fillRect/>
            </a:stretch>
          </p:blipFill>
          <p:spPr>
            <a:xfrm>
              <a:off x="2212080" y="10286101"/>
              <a:ext cx="148330" cy="161314"/>
            </a:xfrm>
            <a:prstGeom prst="rect">
              <a:avLst/>
            </a:prstGeom>
          </p:spPr>
        </p:pic>
        <p:pic>
          <p:nvPicPr>
            <p:cNvPr id="9" name="object 9"/>
            <p:cNvPicPr/>
            <p:nvPr/>
          </p:nvPicPr>
          <p:blipFill>
            <a:blip r:embed="rId6" cstate="print"/>
            <a:stretch>
              <a:fillRect/>
            </a:stretch>
          </p:blipFill>
          <p:spPr>
            <a:xfrm>
              <a:off x="2386686" y="10286103"/>
              <a:ext cx="148676" cy="165021"/>
            </a:xfrm>
            <a:prstGeom prst="rect">
              <a:avLst/>
            </a:prstGeom>
          </p:spPr>
        </p:pic>
        <p:sp>
          <p:nvSpPr>
            <p:cNvPr id="10" name="object 10"/>
            <p:cNvSpPr/>
            <p:nvPr/>
          </p:nvSpPr>
          <p:spPr>
            <a:xfrm>
              <a:off x="2558160" y="10227998"/>
              <a:ext cx="39370" cy="219710"/>
            </a:xfrm>
            <a:custGeom>
              <a:avLst/>
              <a:gdLst/>
              <a:ahLst/>
              <a:cxnLst/>
              <a:rect l="l" t="t" r="r" b="b"/>
              <a:pathLst>
                <a:path w="39369" h="219709">
                  <a:moveTo>
                    <a:pt x="34606" y="61809"/>
                  </a:moveTo>
                  <a:lnTo>
                    <a:pt x="4314" y="61809"/>
                  </a:lnTo>
                  <a:lnTo>
                    <a:pt x="0" y="66448"/>
                  </a:lnTo>
                  <a:lnTo>
                    <a:pt x="0" y="215082"/>
                  </a:lnTo>
                  <a:lnTo>
                    <a:pt x="4314" y="219417"/>
                  </a:lnTo>
                  <a:lnTo>
                    <a:pt x="34606" y="219417"/>
                  </a:lnTo>
                  <a:lnTo>
                    <a:pt x="38930" y="215082"/>
                  </a:lnTo>
                  <a:lnTo>
                    <a:pt x="38930" y="66448"/>
                  </a:lnTo>
                  <a:lnTo>
                    <a:pt x="34606" y="61809"/>
                  </a:lnTo>
                  <a:close/>
                </a:path>
                <a:path w="39369" h="219709">
                  <a:moveTo>
                    <a:pt x="34606" y="0"/>
                  </a:moveTo>
                  <a:lnTo>
                    <a:pt x="4314" y="0"/>
                  </a:lnTo>
                  <a:lnTo>
                    <a:pt x="0" y="4628"/>
                  </a:lnTo>
                  <a:lnTo>
                    <a:pt x="0" y="30585"/>
                  </a:lnTo>
                  <a:lnTo>
                    <a:pt x="4314" y="34909"/>
                  </a:lnTo>
                  <a:lnTo>
                    <a:pt x="34606" y="34909"/>
                  </a:lnTo>
                  <a:lnTo>
                    <a:pt x="39234" y="30585"/>
                  </a:lnTo>
                  <a:lnTo>
                    <a:pt x="39234" y="4628"/>
                  </a:lnTo>
                  <a:lnTo>
                    <a:pt x="34606" y="0"/>
                  </a:lnTo>
                  <a:close/>
                </a:path>
              </a:pathLst>
            </a:custGeom>
            <a:solidFill>
              <a:srgbClr val="4F1C27"/>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pic>
          <p:nvPicPr>
            <p:cNvPr id="11" name="object 11"/>
            <p:cNvPicPr/>
            <p:nvPr/>
          </p:nvPicPr>
          <p:blipFill>
            <a:blip r:embed="rId7" cstate="print"/>
            <a:stretch>
              <a:fillRect/>
            </a:stretch>
          </p:blipFill>
          <p:spPr>
            <a:xfrm>
              <a:off x="2624987" y="10286103"/>
              <a:ext cx="149880" cy="165021"/>
            </a:xfrm>
            <a:prstGeom prst="rect">
              <a:avLst/>
            </a:prstGeom>
          </p:spPr>
        </p:pic>
        <p:pic>
          <p:nvPicPr>
            <p:cNvPr id="12" name="object 12"/>
            <p:cNvPicPr/>
            <p:nvPr/>
          </p:nvPicPr>
          <p:blipFill>
            <a:blip r:embed="rId8" cstate="print"/>
            <a:stretch>
              <a:fillRect/>
            </a:stretch>
          </p:blipFill>
          <p:spPr>
            <a:xfrm>
              <a:off x="1481785" y="10515363"/>
              <a:ext cx="192214" cy="219417"/>
            </a:xfrm>
            <a:prstGeom prst="rect">
              <a:avLst/>
            </a:prstGeom>
          </p:spPr>
        </p:pic>
        <p:pic>
          <p:nvPicPr>
            <p:cNvPr id="13" name="object 13"/>
            <p:cNvPicPr/>
            <p:nvPr/>
          </p:nvPicPr>
          <p:blipFill>
            <a:blip r:embed="rId9" cstate="print"/>
            <a:stretch>
              <a:fillRect/>
            </a:stretch>
          </p:blipFill>
          <p:spPr>
            <a:xfrm>
              <a:off x="1695208" y="10573480"/>
              <a:ext cx="148288" cy="161303"/>
            </a:xfrm>
            <a:prstGeom prst="rect">
              <a:avLst/>
            </a:prstGeom>
          </p:spPr>
        </p:pic>
        <p:sp>
          <p:nvSpPr>
            <p:cNvPr id="14" name="object 14"/>
            <p:cNvSpPr/>
            <p:nvPr/>
          </p:nvSpPr>
          <p:spPr>
            <a:xfrm>
              <a:off x="1862963" y="10534224"/>
              <a:ext cx="511175" cy="204470"/>
            </a:xfrm>
            <a:custGeom>
              <a:avLst/>
              <a:gdLst/>
              <a:ahLst/>
              <a:cxnLst/>
              <a:rect l="l" t="t" r="r" b="b"/>
              <a:pathLst>
                <a:path w="511175" h="204470">
                  <a:moveTo>
                    <a:pt x="98577" y="170891"/>
                  </a:moveTo>
                  <a:lnTo>
                    <a:pt x="95186" y="167817"/>
                  </a:lnTo>
                  <a:lnTo>
                    <a:pt x="85636" y="166878"/>
                  </a:lnTo>
                  <a:lnTo>
                    <a:pt x="77101" y="165074"/>
                  </a:lnTo>
                  <a:lnTo>
                    <a:pt x="68884" y="160553"/>
                  </a:lnTo>
                  <a:lnTo>
                    <a:pt x="62712" y="151853"/>
                  </a:lnTo>
                  <a:lnTo>
                    <a:pt x="60274" y="137528"/>
                  </a:lnTo>
                  <a:lnTo>
                    <a:pt x="60274" y="76327"/>
                  </a:lnTo>
                  <a:lnTo>
                    <a:pt x="91465" y="76327"/>
                  </a:lnTo>
                  <a:lnTo>
                    <a:pt x="96113" y="72021"/>
                  </a:lnTo>
                  <a:lnTo>
                    <a:pt x="96113" y="49758"/>
                  </a:lnTo>
                  <a:lnTo>
                    <a:pt x="91465" y="45123"/>
                  </a:lnTo>
                  <a:lnTo>
                    <a:pt x="60274" y="45123"/>
                  </a:lnTo>
                  <a:lnTo>
                    <a:pt x="60274" y="4635"/>
                  </a:lnTo>
                  <a:lnTo>
                    <a:pt x="55626" y="0"/>
                  </a:lnTo>
                  <a:lnTo>
                    <a:pt x="26581" y="0"/>
                  </a:lnTo>
                  <a:lnTo>
                    <a:pt x="21920" y="4635"/>
                  </a:lnTo>
                  <a:lnTo>
                    <a:pt x="21920" y="45123"/>
                  </a:lnTo>
                  <a:lnTo>
                    <a:pt x="4330" y="45123"/>
                  </a:lnTo>
                  <a:lnTo>
                    <a:pt x="0" y="49758"/>
                  </a:lnTo>
                  <a:lnTo>
                    <a:pt x="0" y="72021"/>
                  </a:lnTo>
                  <a:lnTo>
                    <a:pt x="4330" y="76327"/>
                  </a:lnTo>
                  <a:lnTo>
                    <a:pt x="21005" y="76327"/>
                  </a:lnTo>
                  <a:lnTo>
                    <a:pt x="21005" y="144322"/>
                  </a:lnTo>
                  <a:lnTo>
                    <a:pt x="26657" y="171348"/>
                  </a:lnTo>
                  <a:lnTo>
                    <a:pt x="41211" y="189217"/>
                  </a:lnTo>
                  <a:lnTo>
                    <a:pt x="61036" y="199072"/>
                  </a:lnTo>
                  <a:lnTo>
                    <a:pt x="82499" y="202107"/>
                  </a:lnTo>
                  <a:lnTo>
                    <a:pt x="93332" y="202107"/>
                  </a:lnTo>
                  <a:lnTo>
                    <a:pt x="98577" y="198399"/>
                  </a:lnTo>
                  <a:lnTo>
                    <a:pt x="98577" y="170891"/>
                  </a:lnTo>
                  <a:close/>
                </a:path>
                <a:path w="511175" h="204470">
                  <a:moveTo>
                    <a:pt x="351853" y="48831"/>
                  </a:moveTo>
                  <a:lnTo>
                    <a:pt x="347853" y="42964"/>
                  </a:lnTo>
                  <a:lnTo>
                    <a:pt x="316623" y="42964"/>
                  </a:lnTo>
                  <a:lnTo>
                    <a:pt x="312013" y="46672"/>
                  </a:lnTo>
                  <a:lnTo>
                    <a:pt x="310134" y="54381"/>
                  </a:lnTo>
                  <a:lnTo>
                    <a:pt x="285102" y="146494"/>
                  </a:lnTo>
                  <a:lnTo>
                    <a:pt x="282943" y="154825"/>
                  </a:lnTo>
                  <a:lnTo>
                    <a:pt x="281698" y="163182"/>
                  </a:lnTo>
                  <a:lnTo>
                    <a:pt x="281076" y="163182"/>
                  </a:lnTo>
                  <a:lnTo>
                    <a:pt x="280162" y="154825"/>
                  </a:lnTo>
                  <a:lnTo>
                    <a:pt x="277698" y="146494"/>
                  </a:lnTo>
                  <a:lnTo>
                    <a:pt x="262610" y="93637"/>
                  </a:lnTo>
                  <a:lnTo>
                    <a:pt x="251409" y="54381"/>
                  </a:lnTo>
                  <a:lnTo>
                    <a:pt x="249555" y="46990"/>
                  </a:lnTo>
                  <a:lnTo>
                    <a:pt x="244906" y="43268"/>
                  </a:lnTo>
                  <a:lnTo>
                    <a:pt x="217728" y="43268"/>
                  </a:lnTo>
                  <a:lnTo>
                    <a:pt x="212788" y="46990"/>
                  </a:lnTo>
                  <a:lnTo>
                    <a:pt x="211239" y="54381"/>
                  </a:lnTo>
                  <a:lnTo>
                    <a:pt x="184645" y="146494"/>
                  </a:lnTo>
                  <a:lnTo>
                    <a:pt x="182511" y="154825"/>
                  </a:lnTo>
                  <a:lnTo>
                    <a:pt x="181254" y="163182"/>
                  </a:lnTo>
                  <a:lnTo>
                    <a:pt x="180657" y="163182"/>
                  </a:lnTo>
                  <a:lnTo>
                    <a:pt x="179400" y="154825"/>
                  </a:lnTo>
                  <a:lnTo>
                    <a:pt x="177546" y="146494"/>
                  </a:lnTo>
                  <a:lnTo>
                    <a:pt x="152196" y="54381"/>
                  </a:lnTo>
                  <a:lnTo>
                    <a:pt x="150723" y="46990"/>
                  </a:lnTo>
                  <a:lnTo>
                    <a:pt x="150660" y="46672"/>
                  </a:lnTo>
                  <a:lnTo>
                    <a:pt x="146011" y="42964"/>
                  </a:lnTo>
                  <a:lnTo>
                    <a:pt x="114490" y="42964"/>
                  </a:lnTo>
                  <a:lnTo>
                    <a:pt x="110185" y="48831"/>
                  </a:lnTo>
                  <a:lnTo>
                    <a:pt x="112649" y="57480"/>
                  </a:lnTo>
                  <a:lnTo>
                    <a:pt x="153314" y="189445"/>
                  </a:lnTo>
                  <a:lnTo>
                    <a:pt x="155524" y="196850"/>
                  </a:lnTo>
                  <a:lnTo>
                    <a:pt x="155613" y="197154"/>
                  </a:lnTo>
                  <a:lnTo>
                    <a:pt x="160248" y="200571"/>
                  </a:lnTo>
                  <a:lnTo>
                    <a:pt x="196710" y="200571"/>
                  </a:lnTo>
                  <a:lnTo>
                    <a:pt x="201345" y="196850"/>
                  </a:lnTo>
                  <a:lnTo>
                    <a:pt x="203123" y="189788"/>
                  </a:lnTo>
                  <a:lnTo>
                    <a:pt x="203200" y="189445"/>
                  </a:lnTo>
                  <a:lnTo>
                    <a:pt x="211137" y="163182"/>
                  </a:lnTo>
                  <a:lnTo>
                    <a:pt x="226999" y="110629"/>
                  </a:lnTo>
                  <a:lnTo>
                    <a:pt x="229489" y="102298"/>
                  </a:lnTo>
                  <a:lnTo>
                    <a:pt x="231025" y="93637"/>
                  </a:lnTo>
                  <a:lnTo>
                    <a:pt x="231635" y="93637"/>
                  </a:lnTo>
                  <a:lnTo>
                    <a:pt x="232892" y="102298"/>
                  </a:lnTo>
                  <a:lnTo>
                    <a:pt x="235318" y="110629"/>
                  </a:lnTo>
                  <a:lnTo>
                    <a:pt x="259143" y="189445"/>
                  </a:lnTo>
                  <a:lnTo>
                    <a:pt x="260997" y="196850"/>
                  </a:lnTo>
                  <a:lnTo>
                    <a:pt x="265938" y="200571"/>
                  </a:lnTo>
                  <a:lnTo>
                    <a:pt x="301802" y="200571"/>
                  </a:lnTo>
                  <a:lnTo>
                    <a:pt x="306743" y="197154"/>
                  </a:lnTo>
                  <a:lnTo>
                    <a:pt x="308902" y="189788"/>
                  </a:lnTo>
                  <a:lnTo>
                    <a:pt x="317042" y="163182"/>
                  </a:lnTo>
                  <a:lnTo>
                    <a:pt x="349364" y="57480"/>
                  </a:lnTo>
                  <a:lnTo>
                    <a:pt x="351853" y="48831"/>
                  </a:lnTo>
                  <a:close/>
                </a:path>
                <a:path w="511175" h="204470">
                  <a:moveTo>
                    <a:pt x="511035" y="114350"/>
                  </a:moveTo>
                  <a:lnTo>
                    <a:pt x="497662" y="68922"/>
                  </a:lnTo>
                  <a:lnTo>
                    <a:pt x="472135" y="45707"/>
                  </a:lnTo>
                  <a:lnTo>
                    <a:pt x="472135" y="103822"/>
                  </a:lnTo>
                  <a:lnTo>
                    <a:pt x="402272" y="103822"/>
                  </a:lnTo>
                  <a:lnTo>
                    <a:pt x="406933" y="89509"/>
                  </a:lnTo>
                  <a:lnTo>
                    <a:pt x="415124" y="78498"/>
                  </a:lnTo>
                  <a:lnTo>
                    <a:pt x="426389" y="71424"/>
                  </a:lnTo>
                  <a:lnTo>
                    <a:pt x="440296" y="68922"/>
                  </a:lnTo>
                  <a:lnTo>
                    <a:pt x="452742" y="71285"/>
                  </a:lnTo>
                  <a:lnTo>
                    <a:pt x="462699" y="78143"/>
                  </a:lnTo>
                  <a:lnTo>
                    <a:pt x="469404" y="89115"/>
                  </a:lnTo>
                  <a:lnTo>
                    <a:pt x="472135" y="103822"/>
                  </a:lnTo>
                  <a:lnTo>
                    <a:pt x="472135" y="45707"/>
                  </a:lnTo>
                  <a:lnTo>
                    <a:pt x="471017" y="44907"/>
                  </a:lnTo>
                  <a:lnTo>
                    <a:pt x="441210" y="39255"/>
                  </a:lnTo>
                  <a:lnTo>
                    <a:pt x="408762" y="45326"/>
                  </a:lnTo>
                  <a:lnTo>
                    <a:pt x="383451" y="62318"/>
                  </a:lnTo>
                  <a:lnTo>
                    <a:pt x="367017" y="88392"/>
                  </a:lnTo>
                  <a:lnTo>
                    <a:pt x="361264" y="121158"/>
                  </a:lnTo>
                  <a:lnTo>
                    <a:pt x="361162" y="121754"/>
                  </a:lnTo>
                  <a:lnTo>
                    <a:pt x="367042" y="153555"/>
                  </a:lnTo>
                  <a:lnTo>
                    <a:pt x="383921" y="179832"/>
                  </a:lnTo>
                  <a:lnTo>
                    <a:pt x="410578" y="197700"/>
                  </a:lnTo>
                  <a:lnTo>
                    <a:pt x="445858" y="204292"/>
                  </a:lnTo>
                  <a:lnTo>
                    <a:pt x="463207" y="202742"/>
                  </a:lnTo>
                  <a:lnTo>
                    <a:pt x="499313" y="188531"/>
                  </a:lnTo>
                  <a:lnTo>
                    <a:pt x="507339" y="178320"/>
                  </a:lnTo>
                  <a:lnTo>
                    <a:pt x="503631" y="171208"/>
                  </a:lnTo>
                  <a:lnTo>
                    <a:pt x="503440" y="170903"/>
                  </a:lnTo>
                  <a:lnTo>
                    <a:pt x="499922" y="165036"/>
                  </a:lnTo>
                  <a:lnTo>
                    <a:pt x="495909" y="157949"/>
                  </a:lnTo>
                  <a:lnTo>
                    <a:pt x="490347" y="156997"/>
                  </a:lnTo>
                  <a:lnTo>
                    <a:pt x="482638" y="160705"/>
                  </a:lnTo>
                  <a:lnTo>
                    <a:pt x="476224" y="164249"/>
                  </a:lnTo>
                  <a:lnTo>
                    <a:pt x="468287" y="167538"/>
                  </a:lnTo>
                  <a:lnTo>
                    <a:pt x="459016" y="169951"/>
                  </a:lnTo>
                  <a:lnTo>
                    <a:pt x="448627" y="170903"/>
                  </a:lnTo>
                  <a:lnTo>
                    <a:pt x="431546" y="168135"/>
                  </a:lnTo>
                  <a:lnTo>
                    <a:pt x="416979" y="159931"/>
                  </a:lnTo>
                  <a:lnTo>
                    <a:pt x="406425" y="146392"/>
                  </a:lnTo>
                  <a:lnTo>
                    <a:pt x="401320" y="127647"/>
                  </a:lnTo>
                  <a:lnTo>
                    <a:pt x="505206" y="127647"/>
                  </a:lnTo>
                  <a:lnTo>
                    <a:pt x="511035" y="121158"/>
                  </a:lnTo>
                  <a:lnTo>
                    <a:pt x="511035" y="114350"/>
                  </a:lnTo>
                  <a:close/>
                </a:path>
              </a:pathLst>
            </a:custGeom>
            <a:solidFill>
              <a:srgbClr val="4F1C27"/>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pic>
          <p:nvPicPr>
            <p:cNvPr id="15" name="object 15"/>
            <p:cNvPicPr/>
            <p:nvPr/>
          </p:nvPicPr>
          <p:blipFill>
            <a:blip r:embed="rId10" cstate="print"/>
            <a:stretch>
              <a:fillRect/>
            </a:stretch>
          </p:blipFill>
          <p:spPr>
            <a:xfrm>
              <a:off x="2402084" y="10573480"/>
              <a:ext cx="270027" cy="223134"/>
            </a:xfrm>
            <a:prstGeom prst="rect">
              <a:avLst/>
            </a:prstGeom>
          </p:spPr>
        </p:pic>
        <p:pic>
          <p:nvPicPr>
            <p:cNvPr id="16" name="object 16"/>
            <p:cNvPicPr/>
            <p:nvPr/>
          </p:nvPicPr>
          <p:blipFill>
            <a:blip r:embed="rId11" cstate="print"/>
            <a:stretch>
              <a:fillRect/>
            </a:stretch>
          </p:blipFill>
          <p:spPr>
            <a:xfrm>
              <a:off x="2691960" y="10573477"/>
              <a:ext cx="149880" cy="165031"/>
            </a:xfrm>
            <a:prstGeom prst="rect">
              <a:avLst/>
            </a:prstGeom>
          </p:spPr>
        </p:pic>
        <p:pic>
          <p:nvPicPr>
            <p:cNvPr id="17" name="object 17"/>
            <p:cNvPicPr/>
            <p:nvPr/>
          </p:nvPicPr>
          <p:blipFill>
            <a:blip r:embed="rId12" cstate="print"/>
            <a:stretch>
              <a:fillRect/>
            </a:stretch>
          </p:blipFill>
          <p:spPr>
            <a:xfrm>
              <a:off x="2869901" y="10573480"/>
              <a:ext cx="148341" cy="161303"/>
            </a:xfrm>
            <a:prstGeom prst="rect">
              <a:avLst/>
            </a:prstGeom>
          </p:spPr>
        </p:pic>
        <p:sp>
          <p:nvSpPr>
            <p:cNvPr id="18" name="object 18"/>
            <p:cNvSpPr/>
            <p:nvPr/>
          </p:nvSpPr>
          <p:spPr>
            <a:xfrm>
              <a:off x="745793" y="10605976"/>
              <a:ext cx="189865" cy="128270"/>
            </a:xfrm>
            <a:custGeom>
              <a:avLst/>
              <a:gdLst/>
              <a:ahLst/>
              <a:cxnLst/>
              <a:rect l="l" t="t" r="r" b="b"/>
              <a:pathLst>
                <a:path w="189865" h="128270">
                  <a:moveTo>
                    <a:pt x="150435" y="0"/>
                  </a:moveTo>
                  <a:lnTo>
                    <a:pt x="0" y="95274"/>
                  </a:lnTo>
                  <a:lnTo>
                    <a:pt x="87568" y="127933"/>
                  </a:lnTo>
                  <a:lnTo>
                    <a:pt x="159115" y="127933"/>
                  </a:lnTo>
                  <a:lnTo>
                    <a:pt x="189795" y="24899"/>
                  </a:lnTo>
                  <a:lnTo>
                    <a:pt x="150435" y="0"/>
                  </a:lnTo>
                  <a:close/>
                </a:path>
              </a:pathLst>
            </a:custGeom>
            <a:solidFill>
              <a:srgbClr val="880B3D"/>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19" name="object 19"/>
            <p:cNvSpPr/>
            <p:nvPr/>
          </p:nvSpPr>
          <p:spPr>
            <a:xfrm>
              <a:off x="896226" y="10569484"/>
              <a:ext cx="57785" cy="61594"/>
            </a:xfrm>
            <a:custGeom>
              <a:avLst/>
              <a:gdLst/>
              <a:ahLst/>
              <a:cxnLst/>
              <a:rect l="l" t="t" r="r" b="b"/>
              <a:pathLst>
                <a:path w="57784" h="61595">
                  <a:moveTo>
                    <a:pt x="57684" y="0"/>
                  </a:moveTo>
                  <a:lnTo>
                    <a:pt x="0" y="36491"/>
                  </a:lnTo>
                  <a:lnTo>
                    <a:pt x="39360" y="61390"/>
                  </a:lnTo>
                  <a:lnTo>
                    <a:pt x="57684" y="0"/>
                  </a:lnTo>
                  <a:close/>
                </a:path>
              </a:pathLst>
            </a:custGeom>
            <a:solidFill>
              <a:srgbClr val="CC0935"/>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20" name="object 20"/>
            <p:cNvSpPr/>
            <p:nvPr/>
          </p:nvSpPr>
          <p:spPr>
            <a:xfrm>
              <a:off x="1113368" y="10445468"/>
              <a:ext cx="90805" cy="94615"/>
            </a:xfrm>
            <a:custGeom>
              <a:avLst/>
              <a:gdLst/>
              <a:ahLst/>
              <a:cxnLst/>
              <a:rect l="l" t="t" r="r" b="b"/>
              <a:pathLst>
                <a:path w="90805" h="94615">
                  <a:moveTo>
                    <a:pt x="36313" y="0"/>
                  </a:moveTo>
                  <a:lnTo>
                    <a:pt x="0" y="22994"/>
                  </a:lnTo>
                  <a:lnTo>
                    <a:pt x="90196" y="94112"/>
                  </a:lnTo>
                  <a:lnTo>
                    <a:pt x="36313" y="0"/>
                  </a:lnTo>
                  <a:close/>
                </a:path>
              </a:pathLst>
            </a:custGeom>
            <a:solidFill>
              <a:srgbClr val="A41023"/>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21" name="object 21"/>
            <p:cNvSpPr/>
            <p:nvPr/>
          </p:nvSpPr>
          <p:spPr>
            <a:xfrm>
              <a:off x="684450" y="10489397"/>
              <a:ext cx="212090" cy="212090"/>
            </a:xfrm>
            <a:custGeom>
              <a:avLst/>
              <a:gdLst/>
              <a:ahLst/>
              <a:cxnLst/>
              <a:rect l="l" t="t" r="r" b="b"/>
              <a:pathLst>
                <a:path w="212090" h="212090">
                  <a:moveTo>
                    <a:pt x="27590" y="0"/>
                  </a:moveTo>
                  <a:lnTo>
                    <a:pt x="0" y="188968"/>
                  </a:lnTo>
                  <a:lnTo>
                    <a:pt x="61338" y="211857"/>
                  </a:lnTo>
                  <a:lnTo>
                    <a:pt x="211773" y="116582"/>
                  </a:lnTo>
                  <a:lnTo>
                    <a:pt x="27590" y="0"/>
                  </a:lnTo>
                  <a:close/>
                </a:path>
              </a:pathLst>
            </a:custGeom>
            <a:solidFill>
              <a:srgbClr val="B90845"/>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22" name="object 22"/>
            <p:cNvSpPr/>
            <p:nvPr/>
          </p:nvSpPr>
          <p:spPr>
            <a:xfrm>
              <a:off x="859352" y="10061167"/>
              <a:ext cx="121920" cy="123189"/>
            </a:xfrm>
            <a:custGeom>
              <a:avLst/>
              <a:gdLst/>
              <a:ahLst/>
              <a:cxnLst/>
              <a:rect l="l" t="t" r="r" b="b"/>
              <a:pathLst>
                <a:path w="121919" h="123190">
                  <a:moveTo>
                    <a:pt x="70301" y="0"/>
                  </a:moveTo>
                  <a:lnTo>
                    <a:pt x="0" y="122781"/>
                  </a:lnTo>
                  <a:lnTo>
                    <a:pt x="121336" y="89138"/>
                  </a:lnTo>
                  <a:lnTo>
                    <a:pt x="70301" y="0"/>
                  </a:lnTo>
                  <a:close/>
                </a:path>
              </a:pathLst>
            </a:custGeom>
            <a:solidFill>
              <a:srgbClr val="EE7203"/>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23" name="object 23"/>
            <p:cNvSpPr/>
            <p:nvPr/>
          </p:nvSpPr>
          <p:spPr>
            <a:xfrm>
              <a:off x="1170973" y="10614784"/>
              <a:ext cx="144145" cy="119380"/>
            </a:xfrm>
            <a:custGeom>
              <a:avLst/>
              <a:gdLst/>
              <a:ahLst/>
              <a:cxnLst/>
              <a:rect l="l" t="t" r="r" b="b"/>
              <a:pathLst>
                <a:path w="144144" h="119379">
                  <a:moveTo>
                    <a:pt x="75641" y="0"/>
                  </a:moveTo>
                  <a:lnTo>
                    <a:pt x="0" y="119127"/>
                  </a:lnTo>
                  <a:lnTo>
                    <a:pt x="143859" y="119127"/>
                  </a:lnTo>
                  <a:lnTo>
                    <a:pt x="75641" y="0"/>
                  </a:lnTo>
                  <a:close/>
                </a:path>
              </a:pathLst>
            </a:custGeom>
            <a:solidFill>
              <a:srgbClr val="8F0A26"/>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24" name="object 24"/>
            <p:cNvSpPr/>
            <p:nvPr/>
          </p:nvSpPr>
          <p:spPr>
            <a:xfrm>
              <a:off x="935591" y="10468465"/>
              <a:ext cx="311150" cy="266065"/>
            </a:xfrm>
            <a:custGeom>
              <a:avLst/>
              <a:gdLst/>
              <a:ahLst/>
              <a:cxnLst/>
              <a:rect l="l" t="t" r="r" b="b"/>
              <a:pathLst>
                <a:path w="311150" h="266065">
                  <a:moveTo>
                    <a:pt x="177774" y="0"/>
                  </a:moveTo>
                  <a:lnTo>
                    <a:pt x="18313" y="101012"/>
                  </a:lnTo>
                  <a:lnTo>
                    <a:pt x="0" y="162413"/>
                  </a:lnTo>
                  <a:lnTo>
                    <a:pt x="162738" y="265447"/>
                  </a:lnTo>
                  <a:lnTo>
                    <a:pt x="235385" y="265447"/>
                  </a:lnTo>
                  <a:lnTo>
                    <a:pt x="311016" y="146320"/>
                  </a:lnTo>
                  <a:lnTo>
                    <a:pt x="267970" y="71118"/>
                  </a:lnTo>
                  <a:lnTo>
                    <a:pt x="177774" y="0"/>
                  </a:lnTo>
                  <a:close/>
                </a:path>
              </a:pathLst>
            </a:custGeom>
            <a:solidFill>
              <a:srgbClr val="AE1122"/>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25" name="object 25"/>
            <p:cNvSpPr/>
            <p:nvPr/>
          </p:nvSpPr>
          <p:spPr>
            <a:xfrm>
              <a:off x="904907" y="10630878"/>
              <a:ext cx="193675" cy="103505"/>
            </a:xfrm>
            <a:custGeom>
              <a:avLst/>
              <a:gdLst/>
              <a:ahLst/>
              <a:cxnLst/>
              <a:rect l="l" t="t" r="r" b="b"/>
              <a:pathLst>
                <a:path w="193675" h="103504">
                  <a:moveTo>
                    <a:pt x="30679" y="0"/>
                  </a:moveTo>
                  <a:lnTo>
                    <a:pt x="0" y="103033"/>
                  </a:lnTo>
                  <a:lnTo>
                    <a:pt x="193428" y="103033"/>
                  </a:lnTo>
                  <a:lnTo>
                    <a:pt x="30679" y="0"/>
                  </a:lnTo>
                  <a:close/>
                </a:path>
              </a:pathLst>
            </a:custGeom>
            <a:solidFill>
              <a:srgbClr val="CC0935"/>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26" name="object 26"/>
            <p:cNvSpPr/>
            <p:nvPr/>
          </p:nvSpPr>
          <p:spPr>
            <a:xfrm>
              <a:off x="953911" y="10385830"/>
              <a:ext cx="160020" cy="184150"/>
            </a:xfrm>
            <a:custGeom>
              <a:avLst/>
              <a:gdLst/>
              <a:ahLst/>
              <a:cxnLst/>
              <a:rect l="l" t="t" r="r" b="b"/>
              <a:pathLst>
                <a:path w="160019" h="184150">
                  <a:moveTo>
                    <a:pt x="54678" y="0"/>
                  </a:moveTo>
                  <a:lnTo>
                    <a:pt x="0" y="183648"/>
                  </a:lnTo>
                  <a:lnTo>
                    <a:pt x="159461" y="82636"/>
                  </a:lnTo>
                  <a:lnTo>
                    <a:pt x="54678" y="0"/>
                  </a:lnTo>
                  <a:close/>
                </a:path>
              </a:pathLst>
            </a:custGeom>
            <a:solidFill>
              <a:srgbClr val="D70926"/>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27" name="object 27"/>
            <p:cNvSpPr/>
            <p:nvPr/>
          </p:nvSpPr>
          <p:spPr>
            <a:xfrm>
              <a:off x="691797" y="10424811"/>
              <a:ext cx="29845" cy="64769"/>
            </a:xfrm>
            <a:custGeom>
              <a:avLst/>
              <a:gdLst/>
              <a:ahLst/>
              <a:cxnLst/>
              <a:rect l="l" t="t" r="r" b="b"/>
              <a:pathLst>
                <a:path w="29845" h="64770">
                  <a:moveTo>
                    <a:pt x="29653" y="0"/>
                  </a:moveTo>
                  <a:lnTo>
                    <a:pt x="0" y="51757"/>
                  </a:lnTo>
                  <a:lnTo>
                    <a:pt x="20240" y="64584"/>
                  </a:lnTo>
                  <a:lnTo>
                    <a:pt x="29653" y="0"/>
                  </a:lnTo>
                  <a:close/>
                </a:path>
              </a:pathLst>
            </a:custGeom>
            <a:solidFill>
              <a:srgbClr val="E73B2B"/>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28" name="object 28"/>
            <p:cNvSpPr/>
            <p:nvPr/>
          </p:nvSpPr>
          <p:spPr>
            <a:xfrm>
              <a:off x="676335" y="10678365"/>
              <a:ext cx="69850" cy="55880"/>
            </a:xfrm>
            <a:custGeom>
              <a:avLst/>
              <a:gdLst/>
              <a:ahLst/>
              <a:cxnLst/>
              <a:rect l="l" t="t" r="r" b="b"/>
              <a:pathLst>
                <a:path w="69850" h="55879">
                  <a:moveTo>
                    <a:pt x="8114" y="0"/>
                  </a:moveTo>
                  <a:lnTo>
                    <a:pt x="0" y="55548"/>
                  </a:lnTo>
                  <a:lnTo>
                    <a:pt x="17905" y="55548"/>
                  </a:lnTo>
                  <a:lnTo>
                    <a:pt x="69453" y="22889"/>
                  </a:lnTo>
                  <a:lnTo>
                    <a:pt x="8114" y="0"/>
                  </a:lnTo>
                  <a:close/>
                </a:path>
              </a:pathLst>
            </a:custGeom>
            <a:solidFill>
              <a:srgbClr val="E50051"/>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29" name="object 29"/>
            <p:cNvSpPr/>
            <p:nvPr/>
          </p:nvSpPr>
          <p:spPr>
            <a:xfrm>
              <a:off x="955075" y="10329370"/>
              <a:ext cx="70485" cy="56515"/>
            </a:xfrm>
            <a:custGeom>
              <a:avLst/>
              <a:gdLst/>
              <a:ahLst/>
              <a:cxnLst/>
              <a:rect l="l" t="t" r="r" b="b"/>
              <a:pathLst>
                <a:path w="70484" h="56515">
                  <a:moveTo>
                    <a:pt x="70353" y="0"/>
                  </a:moveTo>
                  <a:lnTo>
                    <a:pt x="0" y="14250"/>
                  </a:lnTo>
                  <a:lnTo>
                    <a:pt x="53506" y="56459"/>
                  </a:lnTo>
                  <a:lnTo>
                    <a:pt x="70353" y="0"/>
                  </a:lnTo>
                  <a:close/>
                </a:path>
              </a:pathLst>
            </a:custGeom>
            <a:solidFill>
              <a:srgbClr val="D70926"/>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30" name="object 30"/>
            <p:cNvSpPr/>
            <p:nvPr/>
          </p:nvSpPr>
          <p:spPr>
            <a:xfrm>
              <a:off x="694235" y="10701253"/>
              <a:ext cx="139700" cy="33020"/>
            </a:xfrm>
            <a:custGeom>
              <a:avLst/>
              <a:gdLst/>
              <a:ahLst/>
              <a:cxnLst/>
              <a:rect l="l" t="t" r="r" b="b"/>
              <a:pathLst>
                <a:path w="139700" h="33020">
                  <a:moveTo>
                    <a:pt x="51558" y="0"/>
                  </a:moveTo>
                  <a:lnTo>
                    <a:pt x="0" y="32658"/>
                  </a:lnTo>
                  <a:lnTo>
                    <a:pt x="139126" y="32658"/>
                  </a:lnTo>
                  <a:lnTo>
                    <a:pt x="51558" y="0"/>
                  </a:lnTo>
                  <a:close/>
                </a:path>
              </a:pathLst>
            </a:custGeom>
            <a:solidFill>
              <a:srgbClr val="6F1231"/>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31" name="object 31"/>
            <p:cNvSpPr/>
            <p:nvPr/>
          </p:nvSpPr>
          <p:spPr>
            <a:xfrm>
              <a:off x="544490" y="10645114"/>
              <a:ext cx="140335" cy="88900"/>
            </a:xfrm>
            <a:custGeom>
              <a:avLst/>
              <a:gdLst/>
              <a:ahLst/>
              <a:cxnLst/>
              <a:rect l="l" t="t" r="r" b="b"/>
              <a:pathLst>
                <a:path w="140334" h="88900">
                  <a:moveTo>
                    <a:pt x="50836" y="0"/>
                  </a:moveTo>
                  <a:lnTo>
                    <a:pt x="0" y="88803"/>
                  </a:lnTo>
                  <a:lnTo>
                    <a:pt x="131849" y="88803"/>
                  </a:lnTo>
                  <a:lnTo>
                    <a:pt x="139964" y="33255"/>
                  </a:lnTo>
                  <a:lnTo>
                    <a:pt x="50836" y="0"/>
                  </a:lnTo>
                  <a:close/>
                </a:path>
              </a:pathLst>
            </a:custGeom>
            <a:solidFill>
              <a:srgbClr val="E94884"/>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32" name="object 32"/>
            <p:cNvSpPr/>
            <p:nvPr/>
          </p:nvSpPr>
          <p:spPr>
            <a:xfrm>
              <a:off x="595323" y="10476575"/>
              <a:ext cx="116839" cy="201930"/>
            </a:xfrm>
            <a:custGeom>
              <a:avLst/>
              <a:gdLst/>
              <a:ahLst/>
              <a:cxnLst/>
              <a:rect l="l" t="t" r="r" b="b"/>
              <a:pathLst>
                <a:path w="116840" h="201929">
                  <a:moveTo>
                    <a:pt x="96478" y="0"/>
                  </a:moveTo>
                  <a:lnTo>
                    <a:pt x="0" y="168539"/>
                  </a:lnTo>
                  <a:lnTo>
                    <a:pt x="89128" y="201784"/>
                  </a:lnTo>
                  <a:lnTo>
                    <a:pt x="116718" y="12816"/>
                  </a:lnTo>
                  <a:lnTo>
                    <a:pt x="96478" y="0"/>
                  </a:lnTo>
                  <a:close/>
                </a:path>
              </a:pathLst>
            </a:custGeom>
            <a:solidFill>
              <a:srgbClr val="E50051"/>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33" name="object 33"/>
            <p:cNvSpPr/>
            <p:nvPr/>
          </p:nvSpPr>
          <p:spPr>
            <a:xfrm>
              <a:off x="712042" y="10343616"/>
              <a:ext cx="296545" cy="262890"/>
            </a:xfrm>
            <a:custGeom>
              <a:avLst/>
              <a:gdLst/>
              <a:ahLst/>
              <a:cxnLst/>
              <a:rect l="l" t="t" r="r" b="b"/>
              <a:pathLst>
                <a:path w="296544" h="262890">
                  <a:moveTo>
                    <a:pt x="243039" y="0"/>
                  </a:moveTo>
                  <a:lnTo>
                    <a:pt x="31297" y="42982"/>
                  </a:lnTo>
                  <a:lnTo>
                    <a:pt x="9402" y="81191"/>
                  </a:lnTo>
                  <a:lnTo>
                    <a:pt x="0" y="145775"/>
                  </a:lnTo>
                  <a:lnTo>
                    <a:pt x="184182" y="262358"/>
                  </a:lnTo>
                  <a:lnTo>
                    <a:pt x="241866" y="225867"/>
                  </a:lnTo>
                  <a:lnTo>
                    <a:pt x="296545" y="42208"/>
                  </a:lnTo>
                  <a:lnTo>
                    <a:pt x="243039" y="0"/>
                  </a:lnTo>
                  <a:close/>
                </a:path>
              </a:pathLst>
            </a:custGeom>
            <a:solidFill>
              <a:srgbClr val="E62A32"/>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pic>
          <p:nvPicPr>
            <p:cNvPr id="34" name="object 34"/>
            <p:cNvPicPr/>
            <p:nvPr/>
          </p:nvPicPr>
          <p:blipFill>
            <a:blip r:embed="rId13" cstate="print"/>
            <a:stretch>
              <a:fillRect/>
            </a:stretch>
          </p:blipFill>
          <p:spPr>
            <a:xfrm>
              <a:off x="743344" y="10150314"/>
              <a:ext cx="406335" cy="318149"/>
            </a:xfrm>
            <a:prstGeom prst="rect">
              <a:avLst/>
            </a:prstGeom>
          </p:spPr>
        </p:pic>
        <p:sp>
          <p:nvSpPr>
            <p:cNvPr id="35" name="object 35"/>
            <p:cNvSpPr/>
            <p:nvPr/>
          </p:nvSpPr>
          <p:spPr>
            <a:xfrm>
              <a:off x="0" y="9355874"/>
              <a:ext cx="20104100" cy="1953260"/>
            </a:xfrm>
            <a:custGeom>
              <a:avLst/>
              <a:gdLst/>
              <a:ahLst/>
              <a:cxnLst/>
              <a:rect l="l" t="t" r="r" b="b"/>
              <a:pathLst>
                <a:path w="20104100" h="1953259">
                  <a:moveTo>
                    <a:pt x="0" y="0"/>
                  </a:moveTo>
                  <a:lnTo>
                    <a:pt x="0" y="1952681"/>
                  </a:lnTo>
                  <a:lnTo>
                    <a:pt x="20104100" y="1952681"/>
                  </a:lnTo>
                  <a:lnTo>
                    <a:pt x="20104100" y="1084015"/>
                  </a:lnTo>
                  <a:lnTo>
                    <a:pt x="0" y="0"/>
                  </a:lnTo>
                  <a:close/>
                </a:path>
              </a:pathLst>
            </a:custGeom>
            <a:solidFill>
              <a:srgbClr val="FFFFFF"/>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pic>
          <p:nvPicPr>
            <p:cNvPr id="36" name="object 36"/>
            <p:cNvPicPr/>
            <p:nvPr/>
          </p:nvPicPr>
          <p:blipFill>
            <a:blip r:embed="rId3" cstate="print"/>
            <a:stretch>
              <a:fillRect/>
            </a:stretch>
          </p:blipFill>
          <p:spPr>
            <a:xfrm>
              <a:off x="1505250" y="10227988"/>
              <a:ext cx="154225" cy="219427"/>
            </a:xfrm>
            <a:prstGeom prst="rect">
              <a:avLst/>
            </a:prstGeom>
          </p:spPr>
        </p:pic>
        <p:pic>
          <p:nvPicPr>
            <p:cNvPr id="37" name="object 37"/>
            <p:cNvPicPr/>
            <p:nvPr/>
          </p:nvPicPr>
          <p:blipFill>
            <a:blip r:embed="rId4" cstate="print"/>
            <a:stretch>
              <a:fillRect/>
            </a:stretch>
          </p:blipFill>
          <p:spPr>
            <a:xfrm>
              <a:off x="1682349" y="10227998"/>
              <a:ext cx="493150" cy="223125"/>
            </a:xfrm>
            <a:prstGeom prst="rect">
              <a:avLst/>
            </a:prstGeom>
          </p:spPr>
        </p:pic>
        <p:pic>
          <p:nvPicPr>
            <p:cNvPr id="38" name="object 38"/>
            <p:cNvPicPr/>
            <p:nvPr/>
          </p:nvPicPr>
          <p:blipFill>
            <a:blip r:embed="rId5" cstate="print"/>
            <a:stretch>
              <a:fillRect/>
            </a:stretch>
          </p:blipFill>
          <p:spPr>
            <a:xfrm>
              <a:off x="2212080" y="10286101"/>
              <a:ext cx="148330" cy="161314"/>
            </a:xfrm>
            <a:prstGeom prst="rect">
              <a:avLst/>
            </a:prstGeom>
          </p:spPr>
        </p:pic>
        <p:pic>
          <p:nvPicPr>
            <p:cNvPr id="39" name="object 39"/>
            <p:cNvPicPr/>
            <p:nvPr/>
          </p:nvPicPr>
          <p:blipFill>
            <a:blip r:embed="rId6" cstate="print"/>
            <a:stretch>
              <a:fillRect/>
            </a:stretch>
          </p:blipFill>
          <p:spPr>
            <a:xfrm>
              <a:off x="2386686" y="10286103"/>
              <a:ext cx="148676" cy="165021"/>
            </a:xfrm>
            <a:prstGeom prst="rect">
              <a:avLst/>
            </a:prstGeom>
          </p:spPr>
        </p:pic>
        <p:sp>
          <p:nvSpPr>
            <p:cNvPr id="40" name="object 40"/>
            <p:cNvSpPr/>
            <p:nvPr/>
          </p:nvSpPr>
          <p:spPr>
            <a:xfrm>
              <a:off x="2558160" y="10227998"/>
              <a:ext cx="39370" cy="219710"/>
            </a:xfrm>
            <a:custGeom>
              <a:avLst/>
              <a:gdLst/>
              <a:ahLst/>
              <a:cxnLst/>
              <a:rect l="l" t="t" r="r" b="b"/>
              <a:pathLst>
                <a:path w="39369" h="219709">
                  <a:moveTo>
                    <a:pt x="34606" y="61809"/>
                  </a:moveTo>
                  <a:lnTo>
                    <a:pt x="4314" y="61809"/>
                  </a:lnTo>
                  <a:lnTo>
                    <a:pt x="0" y="66448"/>
                  </a:lnTo>
                  <a:lnTo>
                    <a:pt x="0" y="215082"/>
                  </a:lnTo>
                  <a:lnTo>
                    <a:pt x="4314" y="219417"/>
                  </a:lnTo>
                  <a:lnTo>
                    <a:pt x="34606" y="219417"/>
                  </a:lnTo>
                  <a:lnTo>
                    <a:pt x="38930" y="215082"/>
                  </a:lnTo>
                  <a:lnTo>
                    <a:pt x="38930" y="66448"/>
                  </a:lnTo>
                  <a:lnTo>
                    <a:pt x="34606" y="61809"/>
                  </a:lnTo>
                  <a:close/>
                </a:path>
                <a:path w="39369" h="219709">
                  <a:moveTo>
                    <a:pt x="34606" y="0"/>
                  </a:moveTo>
                  <a:lnTo>
                    <a:pt x="4314" y="0"/>
                  </a:lnTo>
                  <a:lnTo>
                    <a:pt x="0" y="4628"/>
                  </a:lnTo>
                  <a:lnTo>
                    <a:pt x="0" y="30585"/>
                  </a:lnTo>
                  <a:lnTo>
                    <a:pt x="4314" y="34909"/>
                  </a:lnTo>
                  <a:lnTo>
                    <a:pt x="34606" y="34909"/>
                  </a:lnTo>
                  <a:lnTo>
                    <a:pt x="39234" y="30585"/>
                  </a:lnTo>
                  <a:lnTo>
                    <a:pt x="39234" y="4628"/>
                  </a:lnTo>
                  <a:lnTo>
                    <a:pt x="34606" y="0"/>
                  </a:lnTo>
                  <a:close/>
                </a:path>
              </a:pathLst>
            </a:custGeom>
            <a:solidFill>
              <a:srgbClr val="4F1C27"/>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pic>
          <p:nvPicPr>
            <p:cNvPr id="41" name="object 41"/>
            <p:cNvPicPr/>
            <p:nvPr/>
          </p:nvPicPr>
          <p:blipFill>
            <a:blip r:embed="rId8" cstate="print"/>
            <a:stretch>
              <a:fillRect/>
            </a:stretch>
          </p:blipFill>
          <p:spPr>
            <a:xfrm>
              <a:off x="1481785" y="10515363"/>
              <a:ext cx="192214" cy="219417"/>
            </a:xfrm>
            <a:prstGeom prst="rect">
              <a:avLst/>
            </a:prstGeom>
          </p:spPr>
        </p:pic>
        <p:pic>
          <p:nvPicPr>
            <p:cNvPr id="42" name="object 42"/>
            <p:cNvPicPr/>
            <p:nvPr/>
          </p:nvPicPr>
          <p:blipFill>
            <a:blip r:embed="rId7" cstate="print"/>
            <a:stretch>
              <a:fillRect/>
            </a:stretch>
          </p:blipFill>
          <p:spPr>
            <a:xfrm>
              <a:off x="2624987" y="10286103"/>
              <a:ext cx="149880" cy="165021"/>
            </a:xfrm>
            <a:prstGeom prst="rect">
              <a:avLst/>
            </a:prstGeom>
          </p:spPr>
        </p:pic>
        <p:pic>
          <p:nvPicPr>
            <p:cNvPr id="43" name="object 43"/>
            <p:cNvPicPr/>
            <p:nvPr/>
          </p:nvPicPr>
          <p:blipFill>
            <a:blip r:embed="rId9" cstate="print"/>
            <a:stretch>
              <a:fillRect/>
            </a:stretch>
          </p:blipFill>
          <p:spPr>
            <a:xfrm>
              <a:off x="1695208" y="10573480"/>
              <a:ext cx="148288" cy="161303"/>
            </a:xfrm>
            <a:prstGeom prst="rect">
              <a:avLst/>
            </a:prstGeom>
          </p:spPr>
        </p:pic>
        <p:sp>
          <p:nvSpPr>
            <p:cNvPr id="44" name="object 44"/>
            <p:cNvSpPr/>
            <p:nvPr/>
          </p:nvSpPr>
          <p:spPr>
            <a:xfrm>
              <a:off x="1862963" y="10534224"/>
              <a:ext cx="511175" cy="204470"/>
            </a:xfrm>
            <a:custGeom>
              <a:avLst/>
              <a:gdLst/>
              <a:ahLst/>
              <a:cxnLst/>
              <a:rect l="l" t="t" r="r" b="b"/>
              <a:pathLst>
                <a:path w="511175" h="204470">
                  <a:moveTo>
                    <a:pt x="98577" y="170891"/>
                  </a:moveTo>
                  <a:lnTo>
                    <a:pt x="95186" y="167817"/>
                  </a:lnTo>
                  <a:lnTo>
                    <a:pt x="85636" y="166878"/>
                  </a:lnTo>
                  <a:lnTo>
                    <a:pt x="77101" y="165074"/>
                  </a:lnTo>
                  <a:lnTo>
                    <a:pt x="68884" y="160553"/>
                  </a:lnTo>
                  <a:lnTo>
                    <a:pt x="62712" y="151853"/>
                  </a:lnTo>
                  <a:lnTo>
                    <a:pt x="60274" y="137528"/>
                  </a:lnTo>
                  <a:lnTo>
                    <a:pt x="60274" y="76327"/>
                  </a:lnTo>
                  <a:lnTo>
                    <a:pt x="91465" y="76327"/>
                  </a:lnTo>
                  <a:lnTo>
                    <a:pt x="96113" y="72021"/>
                  </a:lnTo>
                  <a:lnTo>
                    <a:pt x="96113" y="49758"/>
                  </a:lnTo>
                  <a:lnTo>
                    <a:pt x="91465" y="45123"/>
                  </a:lnTo>
                  <a:lnTo>
                    <a:pt x="60274" y="45123"/>
                  </a:lnTo>
                  <a:lnTo>
                    <a:pt x="60274" y="4635"/>
                  </a:lnTo>
                  <a:lnTo>
                    <a:pt x="55626" y="0"/>
                  </a:lnTo>
                  <a:lnTo>
                    <a:pt x="26581" y="0"/>
                  </a:lnTo>
                  <a:lnTo>
                    <a:pt x="21920" y="4635"/>
                  </a:lnTo>
                  <a:lnTo>
                    <a:pt x="21920" y="45123"/>
                  </a:lnTo>
                  <a:lnTo>
                    <a:pt x="4330" y="45123"/>
                  </a:lnTo>
                  <a:lnTo>
                    <a:pt x="0" y="49758"/>
                  </a:lnTo>
                  <a:lnTo>
                    <a:pt x="0" y="72021"/>
                  </a:lnTo>
                  <a:lnTo>
                    <a:pt x="4330" y="76327"/>
                  </a:lnTo>
                  <a:lnTo>
                    <a:pt x="21005" y="76327"/>
                  </a:lnTo>
                  <a:lnTo>
                    <a:pt x="21005" y="144322"/>
                  </a:lnTo>
                  <a:lnTo>
                    <a:pt x="26657" y="171348"/>
                  </a:lnTo>
                  <a:lnTo>
                    <a:pt x="41211" y="189217"/>
                  </a:lnTo>
                  <a:lnTo>
                    <a:pt x="61036" y="199072"/>
                  </a:lnTo>
                  <a:lnTo>
                    <a:pt x="82499" y="202107"/>
                  </a:lnTo>
                  <a:lnTo>
                    <a:pt x="93332" y="202107"/>
                  </a:lnTo>
                  <a:lnTo>
                    <a:pt x="98577" y="198399"/>
                  </a:lnTo>
                  <a:lnTo>
                    <a:pt x="98577" y="170891"/>
                  </a:lnTo>
                  <a:close/>
                </a:path>
                <a:path w="511175" h="204470">
                  <a:moveTo>
                    <a:pt x="351853" y="48831"/>
                  </a:moveTo>
                  <a:lnTo>
                    <a:pt x="347853" y="42964"/>
                  </a:lnTo>
                  <a:lnTo>
                    <a:pt x="316623" y="42964"/>
                  </a:lnTo>
                  <a:lnTo>
                    <a:pt x="312013" y="46672"/>
                  </a:lnTo>
                  <a:lnTo>
                    <a:pt x="310134" y="54381"/>
                  </a:lnTo>
                  <a:lnTo>
                    <a:pt x="285102" y="146494"/>
                  </a:lnTo>
                  <a:lnTo>
                    <a:pt x="282943" y="154825"/>
                  </a:lnTo>
                  <a:lnTo>
                    <a:pt x="281698" y="163182"/>
                  </a:lnTo>
                  <a:lnTo>
                    <a:pt x="281076" y="163182"/>
                  </a:lnTo>
                  <a:lnTo>
                    <a:pt x="280162" y="154825"/>
                  </a:lnTo>
                  <a:lnTo>
                    <a:pt x="277698" y="146494"/>
                  </a:lnTo>
                  <a:lnTo>
                    <a:pt x="262610" y="93637"/>
                  </a:lnTo>
                  <a:lnTo>
                    <a:pt x="251409" y="54381"/>
                  </a:lnTo>
                  <a:lnTo>
                    <a:pt x="249555" y="46990"/>
                  </a:lnTo>
                  <a:lnTo>
                    <a:pt x="244906" y="43268"/>
                  </a:lnTo>
                  <a:lnTo>
                    <a:pt x="217728" y="43268"/>
                  </a:lnTo>
                  <a:lnTo>
                    <a:pt x="212788" y="46990"/>
                  </a:lnTo>
                  <a:lnTo>
                    <a:pt x="211239" y="54381"/>
                  </a:lnTo>
                  <a:lnTo>
                    <a:pt x="184645" y="146494"/>
                  </a:lnTo>
                  <a:lnTo>
                    <a:pt x="182511" y="154825"/>
                  </a:lnTo>
                  <a:lnTo>
                    <a:pt x="181254" y="163182"/>
                  </a:lnTo>
                  <a:lnTo>
                    <a:pt x="180657" y="163182"/>
                  </a:lnTo>
                  <a:lnTo>
                    <a:pt x="179400" y="154825"/>
                  </a:lnTo>
                  <a:lnTo>
                    <a:pt x="177546" y="146494"/>
                  </a:lnTo>
                  <a:lnTo>
                    <a:pt x="152196" y="54381"/>
                  </a:lnTo>
                  <a:lnTo>
                    <a:pt x="150723" y="46990"/>
                  </a:lnTo>
                  <a:lnTo>
                    <a:pt x="150660" y="46672"/>
                  </a:lnTo>
                  <a:lnTo>
                    <a:pt x="146011" y="42964"/>
                  </a:lnTo>
                  <a:lnTo>
                    <a:pt x="114490" y="42964"/>
                  </a:lnTo>
                  <a:lnTo>
                    <a:pt x="110185" y="48831"/>
                  </a:lnTo>
                  <a:lnTo>
                    <a:pt x="112649" y="57480"/>
                  </a:lnTo>
                  <a:lnTo>
                    <a:pt x="153314" y="189445"/>
                  </a:lnTo>
                  <a:lnTo>
                    <a:pt x="155524" y="196850"/>
                  </a:lnTo>
                  <a:lnTo>
                    <a:pt x="155613" y="197154"/>
                  </a:lnTo>
                  <a:lnTo>
                    <a:pt x="160248" y="200571"/>
                  </a:lnTo>
                  <a:lnTo>
                    <a:pt x="196710" y="200571"/>
                  </a:lnTo>
                  <a:lnTo>
                    <a:pt x="201345" y="196850"/>
                  </a:lnTo>
                  <a:lnTo>
                    <a:pt x="203123" y="189788"/>
                  </a:lnTo>
                  <a:lnTo>
                    <a:pt x="203200" y="189445"/>
                  </a:lnTo>
                  <a:lnTo>
                    <a:pt x="211137" y="163182"/>
                  </a:lnTo>
                  <a:lnTo>
                    <a:pt x="226999" y="110629"/>
                  </a:lnTo>
                  <a:lnTo>
                    <a:pt x="229489" y="102298"/>
                  </a:lnTo>
                  <a:lnTo>
                    <a:pt x="231025" y="93637"/>
                  </a:lnTo>
                  <a:lnTo>
                    <a:pt x="231635" y="93637"/>
                  </a:lnTo>
                  <a:lnTo>
                    <a:pt x="232892" y="102298"/>
                  </a:lnTo>
                  <a:lnTo>
                    <a:pt x="235318" y="110629"/>
                  </a:lnTo>
                  <a:lnTo>
                    <a:pt x="259143" y="189445"/>
                  </a:lnTo>
                  <a:lnTo>
                    <a:pt x="260997" y="196850"/>
                  </a:lnTo>
                  <a:lnTo>
                    <a:pt x="265938" y="200571"/>
                  </a:lnTo>
                  <a:lnTo>
                    <a:pt x="301802" y="200571"/>
                  </a:lnTo>
                  <a:lnTo>
                    <a:pt x="306743" y="197154"/>
                  </a:lnTo>
                  <a:lnTo>
                    <a:pt x="308902" y="189788"/>
                  </a:lnTo>
                  <a:lnTo>
                    <a:pt x="317042" y="163182"/>
                  </a:lnTo>
                  <a:lnTo>
                    <a:pt x="349364" y="57480"/>
                  </a:lnTo>
                  <a:lnTo>
                    <a:pt x="351853" y="48831"/>
                  </a:lnTo>
                  <a:close/>
                </a:path>
                <a:path w="511175" h="204470">
                  <a:moveTo>
                    <a:pt x="511035" y="114350"/>
                  </a:moveTo>
                  <a:lnTo>
                    <a:pt x="497662" y="68922"/>
                  </a:lnTo>
                  <a:lnTo>
                    <a:pt x="472135" y="45707"/>
                  </a:lnTo>
                  <a:lnTo>
                    <a:pt x="472135" y="103822"/>
                  </a:lnTo>
                  <a:lnTo>
                    <a:pt x="402272" y="103822"/>
                  </a:lnTo>
                  <a:lnTo>
                    <a:pt x="406933" y="89509"/>
                  </a:lnTo>
                  <a:lnTo>
                    <a:pt x="415124" y="78498"/>
                  </a:lnTo>
                  <a:lnTo>
                    <a:pt x="426389" y="71424"/>
                  </a:lnTo>
                  <a:lnTo>
                    <a:pt x="440296" y="68922"/>
                  </a:lnTo>
                  <a:lnTo>
                    <a:pt x="452742" y="71285"/>
                  </a:lnTo>
                  <a:lnTo>
                    <a:pt x="462699" y="78143"/>
                  </a:lnTo>
                  <a:lnTo>
                    <a:pt x="469404" y="89115"/>
                  </a:lnTo>
                  <a:lnTo>
                    <a:pt x="472135" y="103822"/>
                  </a:lnTo>
                  <a:lnTo>
                    <a:pt x="472135" y="45707"/>
                  </a:lnTo>
                  <a:lnTo>
                    <a:pt x="471017" y="44907"/>
                  </a:lnTo>
                  <a:lnTo>
                    <a:pt x="441210" y="39255"/>
                  </a:lnTo>
                  <a:lnTo>
                    <a:pt x="408762" y="45326"/>
                  </a:lnTo>
                  <a:lnTo>
                    <a:pt x="383451" y="62318"/>
                  </a:lnTo>
                  <a:lnTo>
                    <a:pt x="367017" y="88392"/>
                  </a:lnTo>
                  <a:lnTo>
                    <a:pt x="361264" y="121158"/>
                  </a:lnTo>
                  <a:lnTo>
                    <a:pt x="361162" y="121754"/>
                  </a:lnTo>
                  <a:lnTo>
                    <a:pt x="367042" y="153555"/>
                  </a:lnTo>
                  <a:lnTo>
                    <a:pt x="383921" y="179832"/>
                  </a:lnTo>
                  <a:lnTo>
                    <a:pt x="410578" y="197700"/>
                  </a:lnTo>
                  <a:lnTo>
                    <a:pt x="445858" y="204292"/>
                  </a:lnTo>
                  <a:lnTo>
                    <a:pt x="463207" y="202742"/>
                  </a:lnTo>
                  <a:lnTo>
                    <a:pt x="499313" y="188531"/>
                  </a:lnTo>
                  <a:lnTo>
                    <a:pt x="507339" y="178320"/>
                  </a:lnTo>
                  <a:lnTo>
                    <a:pt x="503631" y="171208"/>
                  </a:lnTo>
                  <a:lnTo>
                    <a:pt x="503440" y="170903"/>
                  </a:lnTo>
                  <a:lnTo>
                    <a:pt x="499922" y="165036"/>
                  </a:lnTo>
                  <a:lnTo>
                    <a:pt x="495909" y="157949"/>
                  </a:lnTo>
                  <a:lnTo>
                    <a:pt x="490347" y="156997"/>
                  </a:lnTo>
                  <a:lnTo>
                    <a:pt x="482638" y="160705"/>
                  </a:lnTo>
                  <a:lnTo>
                    <a:pt x="476224" y="164249"/>
                  </a:lnTo>
                  <a:lnTo>
                    <a:pt x="468287" y="167538"/>
                  </a:lnTo>
                  <a:lnTo>
                    <a:pt x="459016" y="169951"/>
                  </a:lnTo>
                  <a:lnTo>
                    <a:pt x="448627" y="170903"/>
                  </a:lnTo>
                  <a:lnTo>
                    <a:pt x="431546" y="168135"/>
                  </a:lnTo>
                  <a:lnTo>
                    <a:pt x="416979" y="159931"/>
                  </a:lnTo>
                  <a:lnTo>
                    <a:pt x="406425" y="146392"/>
                  </a:lnTo>
                  <a:lnTo>
                    <a:pt x="401320" y="127647"/>
                  </a:lnTo>
                  <a:lnTo>
                    <a:pt x="505206" y="127647"/>
                  </a:lnTo>
                  <a:lnTo>
                    <a:pt x="511035" y="121158"/>
                  </a:lnTo>
                  <a:lnTo>
                    <a:pt x="511035" y="114350"/>
                  </a:lnTo>
                  <a:close/>
                </a:path>
              </a:pathLst>
            </a:custGeom>
            <a:solidFill>
              <a:srgbClr val="4F1C27"/>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pic>
          <p:nvPicPr>
            <p:cNvPr id="45" name="object 45"/>
            <p:cNvPicPr/>
            <p:nvPr/>
          </p:nvPicPr>
          <p:blipFill>
            <a:blip r:embed="rId10" cstate="print"/>
            <a:stretch>
              <a:fillRect/>
            </a:stretch>
          </p:blipFill>
          <p:spPr>
            <a:xfrm>
              <a:off x="2402084" y="10573480"/>
              <a:ext cx="270027" cy="223134"/>
            </a:xfrm>
            <a:prstGeom prst="rect">
              <a:avLst/>
            </a:prstGeom>
          </p:spPr>
        </p:pic>
        <p:pic>
          <p:nvPicPr>
            <p:cNvPr id="46" name="object 46"/>
            <p:cNvPicPr/>
            <p:nvPr/>
          </p:nvPicPr>
          <p:blipFill>
            <a:blip r:embed="rId11" cstate="print"/>
            <a:stretch>
              <a:fillRect/>
            </a:stretch>
          </p:blipFill>
          <p:spPr>
            <a:xfrm>
              <a:off x="2691960" y="10573477"/>
              <a:ext cx="149880" cy="165031"/>
            </a:xfrm>
            <a:prstGeom prst="rect">
              <a:avLst/>
            </a:prstGeom>
          </p:spPr>
        </p:pic>
        <p:pic>
          <p:nvPicPr>
            <p:cNvPr id="47" name="object 47"/>
            <p:cNvPicPr/>
            <p:nvPr/>
          </p:nvPicPr>
          <p:blipFill>
            <a:blip r:embed="rId12" cstate="print"/>
            <a:stretch>
              <a:fillRect/>
            </a:stretch>
          </p:blipFill>
          <p:spPr>
            <a:xfrm>
              <a:off x="2869901" y="10573480"/>
              <a:ext cx="148341" cy="161303"/>
            </a:xfrm>
            <a:prstGeom prst="rect">
              <a:avLst/>
            </a:prstGeom>
          </p:spPr>
        </p:pic>
        <p:sp>
          <p:nvSpPr>
            <p:cNvPr id="48" name="object 48"/>
            <p:cNvSpPr/>
            <p:nvPr/>
          </p:nvSpPr>
          <p:spPr>
            <a:xfrm>
              <a:off x="745793" y="10605976"/>
              <a:ext cx="189865" cy="128270"/>
            </a:xfrm>
            <a:custGeom>
              <a:avLst/>
              <a:gdLst/>
              <a:ahLst/>
              <a:cxnLst/>
              <a:rect l="l" t="t" r="r" b="b"/>
              <a:pathLst>
                <a:path w="189865" h="128270">
                  <a:moveTo>
                    <a:pt x="150435" y="0"/>
                  </a:moveTo>
                  <a:lnTo>
                    <a:pt x="0" y="95274"/>
                  </a:lnTo>
                  <a:lnTo>
                    <a:pt x="87568" y="127933"/>
                  </a:lnTo>
                  <a:lnTo>
                    <a:pt x="159115" y="127933"/>
                  </a:lnTo>
                  <a:lnTo>
                    <a:pt x="189795" y="24899"/>
                  </a:lnTo>
                  <a:lnTo>
                    <a:pt x="150435" y="0"/>
                  </a:lnTo>
                  <a:close/>
                </a:path>
              </a:pathLst>
            </a:custGeom>
            <a:solidFill>
              <a:srgbClr val="880B3D"/>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49" name="object 49"/>
            <p:cNvSpPr/>
            <p:nvPr/>
          </p:nvSpPr>
          <p:spPr>
            <a:xfrm>
              <a:off x="896226" y="10569484"/>
              <a:ext cx="57785" cy="61594"/>
            </a:xfrm>
            <a:custGeom>
              <a:avLst/>
              <a:gdLst/>
              <a:ahLst/>
              <a:cxnLst/>
              <a:rect l="l" t="t" r="r" b="b"/>
              <a:pathLst>
                <a:path w="57784" h="61595">
                  <a:moveTo>
                    <a:pt x="57684" y="0"/>
                  </a:moveTo>
                  <a:lnTo>
                    <a:pt x="0" y="36491"/>
                  </a:lnTo>
                  <a:lnTo>
                    <a:pt x="39360" y="61390"/>
                  </a:lnTo>
                  <a:lnTo>
                    <a:pt x="57684" y="0"/>
                  </a:lnTo>
                  <a:close/>
                </a:path>
              </a:pathLst>
            </a:custGeom>
            <a:solidFill>
              <a:srgbClr val="CC0935"/>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50" name="object 50"/>
            <p:cNvSpPr/>
            <p:nvPr/>
          </p:nvSpPr>
          <p:spPr>
            <a:xfrm>
              <a:off x="1113368" y="10445468"/>
              <a:ext cx="90805" cy="94615"/>
            </a:xfrm>
            <a:custGeom>
              <a:avLst/>
              <a:gdLst/>
              <a:ahLst/>
              <a:cxnLst/>
              <a:rect l="l" t="t" r="r" b="b"/>
              <a:pathLst>
                <a:path w="90805" h="94615">
                  <a:moveTo>
                    <a:pt x="36313" y="0"/>
                  </a:moveTo>
                  <a:lnTo>
                    <a:pt x="0" y="22994"/>
                  </a:lnTo>
                  <a:lnTo>
                    <a:pt x="90196" y="94112"/>
                  </a:lnTo>
                  <a:lnTo>
                    <a:pt x="36313" y="0"/>
                  </a:lnTo>
                  <a:close/>
                </a:path>
              </a:pathLst>
            </a:custGeom>
            <a:solidFill>
              <a:srgbClr val="A41023"/>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51" name="object 51"/>
            <p:cNvSpPr/>
            <p:nvPr/>
          </p:nvSpPr>
          <p:spPr>
            <a:xfrm>
              <a:off x="684450" y="10489397"/>
              <a:ext cx="212090" cy="212090"/>
            </a:xfrm>
            <a:custGeom>
              <a:avLst/>
              <a:gdLst/>
              <a:ahLst/>
              <a:cxnLst/>
              <a:rect l="l" t="t" r="r" b="b"/>
              <a:pathLst>
                <a:path w="212090" h="212090">
                  <a:moveTo>
                    <a:pt x="27590" y="0"/>
                  </a:moveTo>
                  <a:lnTo>
                    <a:pt x="0" y="188968"/>
                  </a:lnTo>
                  <a:lnTo>
                    <a:pt x="61338" y="211857"/>
                  </a:lnTo>
                  <a:lnTo>
                    <a:pt x="211773" y="116582"/>
                  </a:lnTo>
                  <a:lnTo>
                    <a:pt x="27590" y="0"/>
                  </a:lnTo>
                  <a:close/>
                </a:path>
              </a:pathLst>
            </a:custGeom>
            <a:solidFill>
              <a:srgbClr val="B90845"/>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52" name="object 52"/>
            <p:cNvSpPr/>
            <p:nvPr/>
          </p:nvSpPr>
          <p:spPr>
            <a:xfrm>
              <a:off x="859352" y="10061167"/>
              <a:ext cx="121920" cy="123189"/>
            </a:xfrm>
            <a:custGeom>
              <a:avLst/>
              <a:gdLst/>
              <a:ahLst/>
              <a:cxnLst/>
              <a:rect l="l" t="t" r="r" b="b"/>
              <a:pathLst>
                <a:path w="121919" h="123190">
                  <a:moveTo>
                    <a:pt x="70301" y="0"/>
                  </a:moveTo>
                  <a:lnTo>
                    <a:pt x="0" y="122781"/>
                  </a:lnTo>
                  <a:lnTo>
                    <a:pt x="121336" y="89138"/>
                  </a:lnTo>
                  <a:lnTo>
                    <a:pt x="70301" y="0"/>
                  </a:lnTo>
                  <a:close/>
                </a:path>
              </a:pathLst>
            </a:custGeom>
            <a:solidFill>
              <a:srgbClr val="EE7203"/>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53" name="object 53"/>
            <p:cNvSpPr/>
            <p:nvPr/>
          </p:nvSpPr>
          <p:spPr>
            <a:xfrm>
              <a:off x="1170973" y="10614784"/>
              <a:ext cx="144145" cy="119380"/>
            </a:xfrm>
            <a:custGeom>
              <a:avLst/>
              <a:gdLst/>
              <a:ahLst/>
              <a:cxnLst/>
              <a:rect l="l" t="t" r="r" b="b"/>
              <a:pathLst>
                <a:path w="144144" h="119379">
                  <a:moveTo>
                    <a:pt x="75641" y="0"/>
                  </a:moveTo>
                  <a:lnTo>
                    <a:pt x="0" y="119127"/>
                  </a:lnTo>
                  <a:lnTo>
                    <a:pt x="143859" y="119127"/>
                  </a:lnTo>
                  <a:lnTo>
                    <a:pt x="75641" y="0"/>
                  </a:lnTo>
                  <a:close/>
                </a:path>
              </a:pathLst>
            </a:custGeom>
            <a:solidFill>
              <a:srgbClr val="8F0A26"/>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54" name="object 54"/>
            <p:cNvSpPr/>
            <p:nvPr/>
          </p:nvSpPr>
          <p:spPr>
            <a:xfrm>
              <a:off x="935591" y="10468465"/>
              <a:ext cx="311150" cy="266065"/>
            </a:xfrm>
            <a:custGeom>
              <a:avLst/>
              <a:gdLst/>
              <a:ahLst/>
              <a:cxnLst/>
              <a:rect l="l" t="t" r="r" b="b"/>
              <a:pathLst>
                <a:path w="311150" h="266065">
                  <a:moveTo>
                    <a:pt x="177774" y="0"/>
                  </a:moveTo>
                  <a:lnTo>
                    <a:pt x="18313" y="101012"/>
                  </a:lnTo>
                  <a:lnTo>
                    <a:pt x="0" y="162413"/>
                  </a:lnTo>
                  <a:lnTo>
                    <a:pt x="162738" y="265447"/>
                  </a:lnTo>
                  <a:lnTo>
                    <a:pt x="235385" y="265447"/>
                  </a:lnTo>
                  <a:lnTo>
                    <a:pt x="311016" y="146320"/>
                  </a:lnTo>
                  <a:lnTo>
                    <a:pt x="267970" y="71118"/>
                  </a:lnTo>
                  <a:lnTo>
                    <a:pt x="177774" y="0"/>
                  </a:lnTo>
                  <a:close/>
                </a:path>
              </a:pathLst>
            </a:custGeom>
            <a:solidFill>
              <a:srgbClr val="AE1122"/>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55" name="object 55"/>
            <p:cNvSpPr/>
            <p:nvPr/>
          </p:nvSpPr>
          <p:spPr>
            <a:xfrm>
              <a:off x="904907" y="10630878"/>
              <a:ext cx="193675" cy="103505"/>
            </a:xfrm>
            <a:custGeom>
              <a:avLst/>
              <a:gdLst/>
              <a:ahLst/>
              <a:cxnLst/>
              <a:rect l="l" t="t" r="r" b="b"/>
              <a:pathLst>
                <a:path w="193675" h="103504">
                  <a:moveTo>
                    <a:pt x="30679" y="0"/>
                  </a:moveTo>
                  <a:lnTo>
                    <a:pt x="0" y="103033"/>
                  </a:lnTo>
                  <a:lnTo>
                    <a:pt x="193428" y="103033"/>
                  </a:lnTo>
                  <a:lnTo>
                    <a:pt x="30679" y="0"/>
                  </a:lnTo>
                  <a:close/>
                </a:path>
              </a:pathLst>
            </a:custGeom>
            <a:solidFill>
              <a:srgbClr val="CC0935"/>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56" name="object 56"/>
            <p:cNvSpPr/>
            <p:nvPr/>
          </p:nvSpPr>
          <p:spPr>
            <a:xfrm>
              <a:off x="953911" y="10385830"/>
              <a:ext cx="160020" cy="184150"/>
            </a:xfrm>
            <a:custGeom>
              <a:avLst/>
              <a:gdLst/>
              <a:ahLst/>
              <a:cxnLst/>
              <a:rect l="l" t="t" r="r" b="b"/>
              <a:pathLst>
                <a:path w="160019" h="184150">
                  <a:moveTo>
                    <a:pt x="54678" y="0"/>
                  </a:moveTo>
                  <a:lnTo>
                    <a:pt x="0" y="183648"/>
                  </a:lnTo>
                  <a:lnTo>
                    <a:pt x="159461" y="82636"/>
                  </a:lnTo>
                  <a:lnTo>
                    <a:pt x="54678" y="0"/>
                  </a:lnTo>
                  <a:close/>
                </a:path>
              </a:pathLst>
            </a:custGeom>
            <a:solidFill>
              <a:srgbClr val="D70926"/>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57" name="object 57"/>
            <p:cNvSpPr/>
            <p:nvPr/>
          </p:nvSpPr>
          <p:spPr>
            <a:xfrm>
              <a:off x="691797" y="10424811"/>
              <a:ext cx="29845" cy="64769"/>
            </a:xfrm>
            <a:custGeom>
              <a:avLst/>
              <a:gdLst/>
              <a:ahLst/>
              <a:cxnLst/>
              <a:rect l="l" t="t" r="r" b="b"/>
              <a:pathLst>
                <a:path w="29845" h="64770">
                  <a:moveTo>
                    <a:pt x="29653" y="0"/>
                  </a:moveTo>
                  <a:lnTo>
                    <a:pt x="0" y="51757"/>
                  </a:lnTo>
                  <a:lnTo>
                    <a:pt x="20240" y="64584"/>
                  </a:lnTo>
                  <a:lnTo>
                    <a:pt x="29653" y="0"/>
                  </a:lnTo>
                  <a:close/>
                </a:path>
              </a:pathLst>
            </a:custGeom>
            <a:solidFill>
              <a:srgbClr val="E73B2B"/>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58" name="object 58"/>
            <p:cNvSpPr/>
            <p:nvPr/>
          </p:nvSpPr>
          <p:spPr>
            <a:xfrm>
              <a:off x="676335" y="10678365"/>
              <a:ext cx="69850" cy="55880"/>
            </a:xfrm>
            <a:custGeom>
              <a:avLst/>
              <a:gdLst/>
              <a:ahLst/>
              <a:cxnLst/>
              <a:rect l="l" t="t" r="r" b="b"/>
              <a:pathLst>
                <a:path w="69850" h="55879">
                  <a:moveTo>
                    <a:pt x="8114" y="0"/>
                  </a:moveTo>
                  <a:lnTo>
                    <a:pt x="0" y="55548"/>
                  </a:lnTo>
                  <a:lnTo>
                    <a:pt x="17905" y="55548"/>
                  </a:lnTo>
                  <a:lnTo>
                    <a:pt x="69453" y="22889"/>
                  </a:lnTo>
                  <a:lnTo>
                    <a:pt x="8114" y="0"/>
                  </a:lnTo>
                  <a:close/>
                </a:path>
              </a:pathLst>
            </a:custGeom>
            <a:solidFill>
              <a:srgbClr val="E50051"/>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59" name="object 59"/>
            <p:cNvSpPr/>
            <p:nvPr/>
          </p:nvSpPr>
          <p:spPr>
            <a:xfrm>
              <a:off x="955075" y="10329370"/>
              <a:ext cx="70485" cy="56515"/>
            </a:xfrm>
            <a:custGeom>
              <a:avLst/>
              <a:gdLst/>
              <a:ahLst/>
              <a:cxnLst/>
              <a:rect l="l" t="t" r="r" b="b"/>
              <a:pathLst>
                <a:path w="70484" h="56515">
                  <a:moveTo>
                    <a:pt x="70353" y="0"/>
                  </a:moveTo>
                  <a:lnTo>
                    <a:pt x="0" y="14250"/>
                  </a:lnTo>
                  <a:lnTo>
                    <a:pt x="53506" y="56459"/>
                  </a:lnTo>
                  <a:lnTo>
                    <a:pt x="70353" y="0"/>
                  </a:lnTo>
                  <a:close/>
                </a:path>
              </a:pathLst>
            </a:custGeom>
            <a:solidFill>
              <a:srgbClr val="D70926"/>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60" name="object 60"/>
            <p:cNvSpPr/>
            <p:nvPr/>
          </p:nvSpPr>
          <p:spPr>
            <a:xfrm>
              <a:off x="694235" y="10701253"/>
              <a:ext cx="139700" cy="33020"/>
            </a:xfrm>
            <a:custGeom>
              <a:avLst/>
              <a:gdLst/>
              <a:ahLst/>
              <a:cxnLst/>
              <a:rect l="l" t="t" r="r" b="b"/>
              <a:pathLst>
                <a:path w="139700" h="33020">
                  <a:moveTo>
                    <a:pt x="51558" y="0"/>
                  </a:moveTo>
                  <a:lnTo>
                    <a:pt x="0" y="32658"/>
                  </a:lnTo>
                  <a:lnTo>
                    <a:pt x="139126" y="32658"/>
                  </a:lnTo>
                  <a:lnTo>
                    <a:pt x="51558" y="0"/>
                  </a:lnTo>
                  <a:close/>
                </a:path>
              </a:pathLst>
            </a:custGeom>
            <a:solidFill>
              <a:srgbClr val="6F1231"/>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61" name="object 61"/>
            <p:cNvSpPr/>
            <p:nvPr/>
          </p:nvSpPr>
          <p:spPr>
            <a:xfrm>
              <a:off x="544490" y="10645114"/>
              <a:ext cx="140335" cy="88900"/>
            </a:xfrm>
            <a:custGeom>
              <a:avLst/>
              <a:gdLst/>
              <a:ahLst/>
              <a:cxnLst/>
              <a:rect l="l" t="t" r="r" b="b"/>
              <a:pathLst>
                <a:path w="140334" h="88900">
                  <a:moveTo>
                    <a:pt x="50836" y="0"/>
                  </a:moveTo>
                  <a:lnTo>
                    <a:pt x="0" y="88803"/>
                  </a:lnTo>
                  <a:lnTo>
                    <a:pt x="131849" y="88803"/>
                  </a:lnTo>
                  <a:lnTo>
                    <a:pt x="139964" y="33255"/>
                  </a:lnTo>
                  <a:lnTo>
                    <a:pt x="50836" y="0"/>
                  </a:lnTo>
                  <a:close/>
                </a:path>
              </a:pathLst>
            </a:custGeom>
            <a:solidFill>
              <a:srgbClr val="E94884"/>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62" name="object 62"/>
            <p:cNvSpPr/>
            <p:nvPr/>
          </p:nvSpPr>
          <p:spPr>
            <a:xfrm>
              <a:off x="595323" y="10476575"/>
              <a:ext cx="116839" cy="201930"/>
            </a:xfrm>
            <a:custGeom>
              <a:avLst/>
              <a:gdLst/>
              <a:ahLst/>
              <a:cxnLst/>
              <a:rect l="l" t="t" r="r" b="b"/>
              <a:pathLst>
                <a:path w="116840" h="201929">
                  <a:moveTo>
                    <a:pt x="96478" y="0"/>
                  </a:moveTo>
                  <a:lnTo>
                    <a:pt x="0" y="168539"/>
                  </a:lnTo>
                  <a:lnTo>
                    <a:pt x="89128" y="201784"/>
                  </a:lnTo>
                  <a:lnTo>
                    <a:pt x="116718" y="12816"/>
                  </a:lnTo>
                  <a:lnTo>
                    <a:pt x="96478" y="0"/>
                  </a:lnTo>
                  <a:close/>
                </a:path>
              </a:pathLst>
            </a:custGeom>
            <a:solidFill>
              <a:srgbClr val="E50051"/>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63" name="object 63"/>
            <p:cNvSpPr/>
            <p:nvPr/>
          </p:nvSpPr>
          <p:spPr>
            <a:xfrm>
              <a:off x="712042" y="10343616"/>
              <a:ext cx="296545" cy="262890"/>
            </a:xfrm>
            <a:custGeom>
              <a:avLst/>
              <a:gdLst/>
              <a:ahLst/>
              <a:cxnLst/>
              <a:rect l="l" t="t" r="r" b="b"/>
              <a:pathLst>
                <a:path w="296544" h="262890">
                  <a:moveTo>
                    <a:pt x="243039" y="0"/>
                  </a:moveTo>
                  <a:lnTo>
                    <a:pt x="31297" y="42982"/>
                  </a:lnTo>
                  <a:lnTo>
                    <a:pt x="9402" y="81191"/>
                  </a:lnTo>
                  <a:lnTo>
                    <a:pt x="0" y="145775"/>
                  </a:lnTo>
                  <a:lnTo>
                    <a:pt x="184182" y="262358"/>
                  </a:lnTo>
                  <a:lnTo>
                    <a:pt x="241866" y="225867"/>
                  </a:lnTo>
                  <a:lnTo>
                    <a:pt x="296545" y="42208"/>
                  </a:lnTo>
                  <a:lnTo>
                    <a:pt x="243039" y="0"/>
                  </a:lnTo>
                  <a:close/>
                </a:path>
              </a:pathLst>
            </a:custGeom>
            <a:solidFill>
              <a:srgbClr val="E62A32"/>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pic>
          <p:nvPicPr>
            <p:cNvPr id="64" name="object 64"/>
            <p:cNvPicPr/>
            <p:nvPr/>
          </p:nvPicPr>
          <p:blipFill>
            <a:blip r:embed="rId13" cstate="print"/>
            <a:stretch>
              <a:fillRect/>
            </a:stretch>
          </p:blipFill>
          <p:spPr>
            <a:xfrm>
              <a:off x="743344" y="10150314"/>
              <a:ext cx="406335" cy="318149"/>
            </a:xfrm>
            <a:prstGeom prst="rect">
              <a:avLst/>
            </a:prstGeom>
          </p:spPr>
        </p:pic>
      </p:grpSp>
      <p:pic>
        <p:nvPicPr>
          <p:cNvPr id="70" name="Afbeelding 39" descr="Afbeelding met kaart, wolk, landschap&#10;&#10;Automatisch gegenereerde beschrijving">
            <a:extLst>
              <a:ext uri="{FF2B5EF4-FFF2-40B4-BE49-F238E27FC236}">
                <a16:creationId xmlns:a16="http://schemas.microsoft.com/office/drawing/2014/main" id="{45E4595C-5DAF-2E5F-AB56-00F486B24A39}"/>
              </a:ext>
            </a:extLst>
          </p:cNvPr>
          <p:cNvPicPr>
            <a:picLocks noChangeAspect="1"/>
          </p:cNvPicPr>
          <p:nvPr/>
        </p:nvPicPr>
        <p:blipFill>
          <a:blip r:embed="rId14"/>
          <a:srcRect l="-1303" t="-2143" r="1303" b="13565"/>
          <a:stretch/>
        </p:blipFill>
        <p:spPr>
          <a:xfrm>
            <a:off x="2674415" y="1288257"/>
            <a:ext cx="8136083" cy="5121087"/>
          </a:xfrm>
          <a:prstGeom prst="rect">
            <a:avLst/>
          </a:prstGeom>
        </p:spPr>
      </p:pic>
    </p:spTree>
    <p:extLst>
      <p:ext uri="{BB962C8B-B14F-4D97-AF65-F5344CB8AC3E}">
        <p14:creationId xmlns:p14="http://schemas.microsoft.com/office/powerpoint/2010/main" val="26156685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object 5"/>
          <p:cNvGrpSpPr/>
          <p:nvPr/>
        </p:nvGrpSpPr>
        <p:grpSpPr>
          <a:xfrm>
            <a:off x="428" y="5673410"/>
            <a:ext cx="12191144" cy="1184459"/>
            <a:chOff x="0" y="9355874"/>
            <a:chExt cx="20104100" cy="1953260"/>
          </a:xfrm>
        </p:grpSpPr>
        <p:sp>
          <p:nvSpPr>
            <p:cNvPr id="6" name="object 6"/>
            <p:cNvSpPr/>
            <p:nvPr/>
          </p:nvSpPr>
          <p:spPr>
            <a:xfrm>
              <a:off x="0" y="9355874"/>
              <a:ext cx="20104100" cy="1953260"/>
            </a:xfrm>
            <a:custGeom>
              <a:avLst/>
              <a:gdLst/>
              <a:ahLst/>
              <a:cxnLst/>
              <a:rect l="l" t="t" r="r" b="b"/>
              <a:pathLst>
                <a:path w="20104100" h="1953259">
                  <a:moveTo>
                    <a:pt x="0" y="0"/>
                  </a:moveTo>
                  <a:lnTo>
                    <a:pt x="0" y="1952681"/>
                  </a:lnTo>
                  <a:lnTo>
                    <a:pt x="20104100" y="1952681"/>
                  </a:lnTo>
                  <a:lnTo>
                    <a:pt x="20104100" y="1084015"/>
                  </a:lnTo>
                  <a:lnTo>
                    <a:pt x="0" y="0"/>
                  </a:lnTo>
                  <a:close/>
                </a:path>
              </a:pathLst>
            </a:custGeom>
            <a:solidFill>
              <a:srgbClr val="FFFFFF"/>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pic>
          <p:nvPicPr>
            <p:cNvPr id="7" name="object 7"/>
            <p:cNvPicPr/>
            <p:nvPr/>
          </p:nvPicPr>
          <p:blipFill>
            <a:blip r:embed="rId2" cstate="print"/>
            <a:stretch>
              <a:fillRect/>
            </a:stretch>
          </p:blipFill>
          <p:spPr>
            <a:xfrm>
              <a:off x="1505250" y="10227988"/>
              <a:ext cx="154225" cy="219427"/>
            </a:xfrm>
            <a:prstGeom prst="rect">
              <a:avLst/>
            </a:prstGeom>
          </p:spPr>
        </p:pic>
        <p:pic>
          <p:nvPicPr>
            <p:cNvPr id="8" name="object 8"/>
            <p:cNvPicPr/>
            <p:nvPr/>
          </p:nvPicPr>
          <p:blipFill>
            <a:blip r:embed="rId3" cstate="print"/>
            <a:stretch>
              <a:fillRect/>
            </a:stretch>
          </p:blipFill>
          <p:spPr>
            <a:xfrm>
              <a:off x="1682349" y="10227998"/>
              <a:ext cx="493150" cy="223125"/>
            </a:xfrm>
            <a:prstGeom prst="rect">
              <a:avLst/>
            </a:prstGeom>
          </p:spPr>
        </p:pic>
        <p:pic>
          <p:nvPicPr>
            <p:cNvPr id="9" name="object 9"/>
            <p:cNvPicPr/>
            <p:nvPr/>
          </p:nvPicPr>
          <p:blipFill>
            <a:blip r:embed="rId4" cstate="print"/>
            <a:stretch>
              <a:fillRect/>
            </a:stretch>
          </p:blipFill>
          <p:spPr>
            <a:xfrm>
              <a:off x="2212080" y="10286101"/>
              <a:ext cx="148330" cy="161314"/>
            </a:xfrm>
            <a:prstGeom prst="rect">
              <a:avLst/>
            </a:prstGeom>
          </p:spPr>
        </p:pic>
        <p:pic>
          <p:nvPicPr>
            <p:cNvPr id="10" name="object 10"/>
            <p:cNvPicPr/>
            <p:nvPr/>
          </p:nvPicPr>
          <p:blipFill>
            <a:blip r:embed="rId5" cstate="print"/>
            <a:stretch>
              <a:fillRect/>
            </a:stretch>
          </p:blipFill>
          <p:spPr>
            <a:xfrm>
              <a:off x="2386686" y="10286103"/>
              <a:ext cx="148676" cy="165021"/>
            </a:xfrm>
            <a:prstGeom prst="rect">
              <a:avLst/>
            </a:prstGeom>
          </p:spPr>
        </p:pic>
        <p:sp>
          <p:nvSpPr>
            <p:cNvPr id="11" name="object 11"/>
            <p:cNvSpPr/>
            <p:nvPr/>
          </p:nvSpPr>
          <p:spPr>
            <a:xfrm>
              <a:off x="2558160" y="10227998"/>
              <a:ext cx="39370" cy="219710"/>
            </a:xfrm>
            <a:custGeom>
              <a:avLst/>
              <a:gdLst/>
              <a:ahLst/>
              <a:cxnLst/>
              <a:rect l="l" t="t" r="r" b="b"/>
              <a:pathLst>
                <a:path w="39369" h="219709">
                  <a:moveTo>
                    <a:pt x="34606" y="61809"/>
                  </a:moveTo>
                  <a:lnTo>
                    <a:pt x="4314" y="61809"/>
                  </a:lnTo>
                  <a:lnTo>
                    <a:pt x="0" y="66448"/>
                  </a:lnTo>
                  <a:lnTo>
                    <a:pt x="0" y="215082"/>
                  </a:lnTo>
                  <a:lnTo>
                    <a:pt x="4314" y="219417"/>
                  </a:lnTo>
                  <a:lnTo>
                    <a:pt x="34606" y="219417"/>
                  </a:lnTo>
                  <a:lnTo>
                    <a:pt x="38930" y="215082"/>
                  </a:lnTo>
                  <a:lnTo>
                    <a:pt x="38930" y="66448"/>
                  </a:lnTo>
                  <a:lnTo>
                    <a:pt x="34606" y="61809"/>
                  </a:lnTo>
                  <a:close/>
                </a:path>
                <a:path w="39369" h="219709">
                  <a:moveTo>
                    <a:pt x="34606" y="0"/>
                  </a:moveTo>
                  <a:lnTo>
                    <a:pt x="4314" y="0"/>
                  </a:lnTo>
                  <a:lnTo>
                    <a:pt x="0" y="4628"/>
                  </a:lnTo>
                  <a:lnTo>
                    <a:pt x="0" y="30585"/>
                  </a:lnTo>
                  <a:lnTo>
                    <a:pt x="4314" y="34909"/>
                  </a:lnTo>
                  <a:lnTo>
                    <a:pt x="34606" y="34909"/>
                  </a:lnTo>
                  <a:lnTo>
                    <a:pt x="39234" y="30585"/>
                  </a:lnTo>
                  <a:lnTo>
                    <a:pt x="39234" y="4628"/>
                  </a:lnTo>
                  <a:lnTo>
                    <a:pt x="34606" y="0"/>
                  </a:lnTo>
                  <a:close/>
                </a:path>
              </a:pathLst>
            </a:custGeom>
            <a:solidFill>
              <a:srgbClr val="4F1C27"/>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pic>
          <p:nvPicPr>
            <p:cNvPr id="12" name="object 12"/>
            <p:cNvPicPr/>
            <p:nvPr/>
          </p:nvPicPr>
          <p:blipFill>
            <a:blip r:embed="rId6" cstate="print"/>
            <a:stretch>
              <a:fillRect/>
            </a:stretch>
          </p:blipFill>
          <p:spPr>
            <a:xfrm>
              <a:off x="2624987" y="10286103"/>
              <a:ext cx="149880" cy="165021"/>
            </a:xfrm>
            <a:prstGeom prst="rect">
              <a:avLst/>
            </a:prstGeom>
          </p:spPr>
        </p:pic>
        <p:pic>
          <p:nvPicPr>
            <p:cNvPr id="13" name="object 13"/>
            <p:cNvPicPr/>
            <p:nvPr/>
          </p:nvPicPr>
          <p:blipFill>
            <a:blip r:embed="rId7" cstate="print"/>
            <a:stretch>
              <a:fillRect/>
            </a:stretch>
          </p:blipFill>
          <p:spPr>
            <a:xfrm>
              <a:off x="1481785" y="10515363"/>
              <a:ext cx="192214" cy="219417"/>
            </a:xfrm>
            <a:prstGeom prst="rect">
              <a:avLst/>
            </a:prstGeom>
          </p:spPr>
        </p:pic>
        <p:pic>
          <p:nvPicPr>
            <p:cNvPr id="14" name="object 14"/>
            <p:cNvPicPr/>
            <p:nvPr/>
          </p:nvPicPr>
          <p:blipFill>
            <a:blip r:embed="rId8" cstate="print"/>
            <a:stretch>
              <a:fillRect/>
            </a:stretch>
          </p:blipFill>
          <p:spPr>
            <a:xfrm>
              <a:off x="1695208" y="10573480"/>
              <a:ext cx="148288" cy="161303"/>
            </a:xfrm>
            <a:prstGeom prst="rect">
              <a:avLst/>
            </a:prstGeom>
          </p:spPr>
        </p:pic>
        <p:sp>
          <p:nvSpPr>
            <p:cNvPr id="15" name="object 15"/>
            <p:cNvSpPr/>
            <p:nvPr/>
          </p:nvSpPr>
          <p:spPr>
            <a:xfrm>
              <a:off x="1862963" y="10534224"/>
              <a:ext cx="511175" cy="204470"/>
            </a:xfrm>
            <a:custGeom>
              <a:avLst/>
              <a:gdLst/>
              <a:ahLst/>
              <a:cxnLst/>
              <a:rect l="l" t="t" r="r" b="b"/>
              <a:pathLst>
                <a:path w="511175" h="204470">
                  <a:moveTo>
                    <a:pt x="98577" y="170891"/>
                  </a:moveTo>
                  <a:lnTo>
                    <a:pt x="95186" y="167817"/>
                  </a:lnTo>
                  <a:lnTo>
                    <a:pt x="85636" y="166878"/>
                  </a:lnTo>
                  <a:lnTo>
                    <a:pt x="77101" y="165074"/>
                  </a:lnTo>
                  <a:lnTo>
                    <a:pt x="68884" y="160553"/>
                  </a:lnTo>
                  <a:lnTo>
                    <a:pt x="62712" y="151853"/>
                  </a:lnTo>
                  <a:lnTo>
                    <a:pt x="60274" y="137528"/>
                  </a:lnTo>
                  <a:lnTo>
                    <a:pt x="60274" y="76327"/>
                  </a:lnTo>
                  <a:lnTo>
                    <a:pt x="91465" y="76327"/>
                  </a:lnTo>
                  <a:lnTo>
                    <a:pt x="96113" y="72021"/>
                  </a:lnTo>
                  <a:lnTo>
                    <a:pt x="96113" y="49758"/>
                  </a:lnTo>
                  <a:lnTo>
                    <a:pt x="91465" y="45123"/>
                  </a:lnTo>
                  <a:lnTo>
                    <a:pt x="60274" y="45123"/>
                  </a:lnTo>
                  <a:lnTo>
                    <a:pt x="60274" y="4635"/>
                  </a:lnTo>
                  <a:lnTo>
                    <a:pt x="55626" y="0"/>
                  </a:lnTo>
                  <a:lnTo>
                    <a:pt x="26581" y="0"/>
                  </a:lnTo>
                  <a:lnTo>
                    <a:pt x="21920" y="4635"/>
                  </a:lnTo>
                  <a:lnTo>
                    <a:pt x="21920" y="45123"/>
                  </a:lnTo>
                  <a:lnTo>
                    <a:pt x="4330" y="45123"/>
                  </a:lnTo>
                  <a:lnTo>
                    <a:pt x="0" y="49758"/>
                  </a:lnTo>
                  <a:lnTo>
                    <a:pt x="0" y="72021"/>
                  </a:lnTo>
                  <a:lnTo>
                    <a:pt x="4330" y="76327"/>
                  </a:lnTo>
                  <a:lnTo>
                    <a:pt x="21005" y="76327"/>
                  </a:lnTo>
                  <a:lnTo>
                    <a:pt x="21005" y="144322"/>
                  </a:lnTo>
                  <a:lnTo>
                    <a:pt x="26657" y="171348"/>
                  </a:lnTo>
                  <a:lnTo>
                    <a:pt x="41211" y="189217"/>
                  </a:lnTo>
                  <a:lnTo>
                    <a:pt x="61036" y="199072"/>
                  </a:lnTo>
                  <a:lnTo>
                    <a:pt x="82499" y="202107"/>
                  </a:lnTo>
                  <a:lnTo>
                    <a:pt x="93332" y="202107"/>
                  </a:lnTo>
                  <a:lnTo>
                    <a:pt x="98577" y="198399"/>
                  </a:lnTo>
                  <a:lnTo>
                    <a:pt x="98577" y="170891"/>
                  </a:lnTo>
                  <a:close/>
                </a:path>
                <a:path w="511175" h="204470">
                  <a:moveTo>
                    <a:pt x="351853" y="48831"/>
                  </a:moveTo>
                  <a:lnTo>
                    <a:pt x="347853" y="42964"/>
                  </a:lnTo>
                  <a:lnTo>
                    <a:pt x="316623" y="42964"/>
                  </a:lnTo>
                  <a:lnTo>
                    <a:pt x="312013" y="46672"/>
                  </a:lnTo>
                  <a:lnTo>
                    <a:pt x="310134" y="54381"/>
                  </a:lnTo>
                  <a:lnTo>
                    <a:pt x="285102" y="146494"/>
                  </a:lnTo>
                  <a:lnTo>
                    <a:pt x="282943" y="154825"/>
                  </a:lnTo>
                  <a:lnTo>
                    <a:pt x="281698" y="163182"/>
                  </a:lnTo>
                  <a:lnTo>
                    <a:pt x="281076" y="163182"/>
                  </a:lnTo>
                  <a:lnTo>
                    <a:pt x="280162" y="154825"/>
                  </a:lnTo>
                  <a:lnTo>
                    <a:pt x="277698" y="146494"/>
                  </a:lnTo>
                  <a:lnTo>
                    <a:pt x="262610" y="93637"/>
                  </a:lnTo>
                  <a:lnTo>
                    <a:pt x="251409" y="54381"/>
                  </a:lnTo>
                  <a:lnTo>
                    <a:pt x="249555" y="46990"/>
                  </a:lnTo>
                  <a:lnTo>
                    <a:pt x="244906" y="43268"/>
                  </a:lnTo>
                  <a:lnTo>
                    <a:pt x="217728" y="43268"/>
                  </a:lnTo>
                  <a:lnTo>
                    <a:pt x="212788" y="46990"/>
                  </a:lnTo>
                  <a:lnTo>
                    <a:pt x="211239" y="54381"/>
                  </a:lnTo>
                  <a:lnTo>
                    <a:pt x="184645" y="146494"/>
                  </a:lnTo>
                  <a:lnTo>
                    <a:pt x="182511" y="154825"/>
                  </a:lnTo>
                  <a:lnTo>
                    <a:pt x="181254" y="163182"/>
                  </a:lnTo>
                  <a:lnTo>
                    <a:pt x="180657" y="163182"/>
                  </a:lnTo>
                  <a:lnTo>
                    <a:pt x="179400" y="154825"/>
                  </a:lnTo>
                  <a:lnTo>
                    <a:pt x="177546" y="146494"/>
                  </a:lnTo>
                  <a:lnTo>
                    <a:pt x="152196" y="54381"/>
                  </a:lnTo>
                  <a:lnTo>
                    <a:pt x="150723" y="46990"/>
                  </a:lnTo>
                  <a:lnTo>
                    <a:pt x="150660" y="46672"/>
                  </a:lnTo>
                  <a:lnTo>
                    <a:pt x="146011" y="42964"/>
                  </a:lnTo>
                  <a:lnTo>
                    <a:pt x="114490" y="42964"/>
                  </a:lnTo>
                  <a:lnTo>
                    <a:pt x="110185" y="48831"/>
                  </a:lnTo>
                  <a:lnTo>
                    <a:pt x="112649" y="57480"/>
                  </a:lnTo>
                  <a:lnTo>
                    <a:pt x="153314" y="189445"/>
                  </a:lnTo>
                  <a:lnTo>
                    <a:pt x="155524" y="196850"/>
                  </a:lnTo>
                  <a:lnTo>
                    <a:pt x="155613" y="197154"/>
                  </a:lnTo>
                  <a:lnTo>
                    <a:pt x="160248" y="200571"/>
                  </a:lnTo>
                  <a:lnTo>
                    <a:pt x="196710" y="200571"/>
                  </a:lnTo>
                  <a:lnTo>
                    <a:pt x="201345" y="196850"/>
                  </a:lnTo>
                  <a:lnTo>
                    <a:pt x="203123" y="189788"/>
                  </a:lnTo>
                  <a:lnTo>
                    <a:pt x="203200" y="189445"/>
                  </a:lnTo>
                  <a:lnTo>
                    <a:pt x="211137" y="163182"/>
                  </a:lnTo>
                  <a:lnTo>
                    <a:pt x="226999" y="110629"/>
                  </a:lnTo>
                  <a:lnTo>
                    <a:pt x="229489" y="102298"/>
                  </a:lnTo>
                  <a:lnTo>
                    <a:pt x="231025" y="93637"/>
                  </a:lnTo>
                  <a:lnTo>
                    <a:pt x="231635" y="93637"/>
                  </a:lnTo>
                  <a:lnTo>
                    <a:pt x="232892" y="102298"/>
                  </a:lnTo>
                  <a:lnTo>
                    <a:pt x="235318" y="110629"/>
                  </a:lnTo>
                  <a:lnTo>
                    <a:pt x="259143" y="189445"/>
                  </a:lnTo>
                  <a:lnTo>
                    <a:pt x="260997" y="196850"/>
                  </a:lnTo>
                  <a:lnTo>
                    <a:pt x="265938" y="200571"/>
                  </a:lnTo>
                  <a:lnTo>
                    <a:pt x="301802" y="200571"/>
                  </a:lnTo>
                  <a:lnTo>
                    <a:pt x="306743" y="197154"/>
                  </a:lnTo>
                  <a:lnTo>
                    <a:pt x="308902" y="189788"/>
                  </a:lnTo>
                  <a:lnTo>
                    <a:pt x="317042" y="163182"/>
                  </a:lnTo>
                  <a:lnTo>
                    <a:pt x="349364" y="57480"/>
                  </a:lnTo>
                  <a:lnTo>
                    <a:pt x="351853" y="48831"/>
                  </a:lnTo>
                  <a:close/>
                </a:path>
                <a:path w="511175" h="204470">
                  <a:moveTo>
                    <a:pt x="511035" y="114350"/>
                  </a:moveTo>
                  <a:lnTo>
                    <a:pt x="497662" y="68922"/>
                  </a:lnTo>
                  <a:lnTo>
                    <a:pt x="472135" y="45707"/>
                  </a:lnTo>
                  <a:lnTo>
                    <a:pt x="472135" y="103822"/>
                  </a:lnTo>
                  <a:lnTo>
                    <a:pt x="402272" y="103822"/>
                  </a:lnTo>
                  <a:lnTo>
                    <a:pt x="406933" y="89509"/>
                  </a:lnTo>
                  <a:lnTo>
                    <a:pt x="415124" y="78498"/>
                  </a:lnTo>
                  <a:lnTo>
                    <a:pt x="426389" y="71424"/>
                  </a:lnTo>
                  <a:lnTo>
                    <a:pt x="440296" y="68922"/>
                  </a:lnTo>
                  <a:lnTo>
                    <a:pt x="452742" y="71285"/>
                  </a:lnTo>
                  <a:lnTo>
                    <a:pt x="462699" y="78143"/>
                  </a:lnTo>
                  <a:lnTo>
                    <a:pt x="469404" y="89115"/>
                  </a:lnTo>
                  <a:lnTo>
                    <a:pt x="472135" y="103822"/>
                  </a:lnTo>
                  <a:lnTo>
                    <a:pt x="472135" y="45707"/>
                  </a:lnTo>
                  <a:lnTo>
                    <a:pt x="471017" y="44907"/>
                  </a:lnTo>
                  <a:lnTo>
                    <a:pt x="441210" y="39255"/>
                  </a:lnTo>
                  <a:lnTo>
                    <a:pt x="408762" y="45326"/>
                  </a:lnTo>
                  <a:lnTo>
                    <a:pt x="383451" y="62318"/>
                  </a:lnTo>
                  <a:lnTo>
                    <a:pt x="367017" y="88392"/>
                  </a:lnTo>
                  <a:lnTo>
                    <a:pt x="361264" y="121158"/>
                  </a:lnTo>
                  <a:lnTo>
                    <a:pt x="361162" y="121754"/>
                  </a:lnTo>
                  <a:lnTo>
                    <a:pt x="367042" y="153555"/>
                  </a:lnTo>
                  <a:lnTo>
                    <a:pt x="383921" y="179832"/>
                  </a:lnTo>
                  <a:lnTo>
                    <a:pt x="410578" y="197700"/>
                  </a:lnTo>
                  <a:lnTo>
                    <a:pt x="445858" y="204292"/>
                  </a:lnTo>
                  <a:lnTo>
                    <a:pt x="463207" y="202742"/>
                  </a:lnTo>
                  <a:lnTo>
                    <a:pt x="499313" y="188531"/>
                  </a:lnTo>
                  <a:lnTo>
                    <a:pt x="507339" y="178320"/>
                  </a:lnTo>
                  <a:lnTo>
                    <a:pt x="503631" y="171208"/>
                  </a:lnTo>
                  <a:lnTo>
                    <a:pt x="503440" y="170903"/>
                  </a:lnTo>
                  <a:lnTo>
                    <a:pt x="499922" y="165036"/>
                  </a:lnTo>
                  <a:lnTo>
                    <a:pt x="495909" y="157949"/>
                  </a:lnTo>
                  <a:lnTo>
                    <a:pt x="490347" y="156997"/>
                  </a:lnTo>
                  <a:lnTo>
                    <a:pt x="482638" y="160705"/>
                  </a:lnTo>
                  <a:lnTo>
                    <a:pt x="476224" y="164249"/>
                  </a:lnTo>
                  <a:lnTo>
                    <a:pt x="468287" y="167538"/>
                  </a:lnTo>
                  <a:lnTo>
                    <a:pt x="459016" y="169951"/>
                  </a:lnTo>
                  <a:lnTo>
                    <a:pt x="448627" y="170903"/>
                  </a:lnTo>
                  <a:lnTo>
                    <a:pt x="431546" y="168135"/>
                  </a:lnTo>
                  <a:lnTo>
                    <a:pt x="416979" y="159931"/>
                  </a:lnTo>
                  <a:lnTo>
                    <a:pt x="406425" y="146392"/>
                  </a:lnTo>
                  <a:lnTo>
                    <a:pt x="401320" y="127647"/>
                  </a:lnTo>
                  <a:lnTo>
                    <a:pt x="505206" y="127647"/>
                  </a:lnTo>
                  <a:lnTo>
                    <a:pt x="511035" y="121158"/>
                  </a:lnTo>
                  <a:lnTo>
                    <a:pt x="511035" y="114350"/>
                  </a:lnTo>
                  <a:close/>
                </a:path>
              </a:pathLst>
            </a:custGeom>
            <a:solidFill>
              <a:srgbClr val="4F1C27"/>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pic>
          <p:nvPicPr>
            <p:cNvPr id="16" name="object 16"/>
            <p:cNvPicPr/>
            <p:nvPr/>
          </p:nvPicPr>
          <p:blipFill>
            <a:blip r:embed="rId9" cstate="print"/>
            <a:stretch>
              <a:fillRect/>
            </a:stretch>
          </p:blipFill>
          <p:spPr>
            <a:xfrm>
              <a:off x="2402084" y="10573480"/>
              <a:ext cx="270027" cy="223134"/>
            </a:xfrm>
            <a:prstGeom prst="rect">
              <a:avLst/>
            </a:prstGeom>
          </p:spPr>
        </p:pic>
        <p:pic>
          <p:nvPicPr>
            <p:cNvPr id="17" name="object 17"/>
            <p:cNvPicPr/>
            <p:nvPr/>
          </p:nvPicPr>
          <p:blipFill>
            <a:blip r:embed="rId10" cstate="print"/>
            <a:stretch>
              <a:fillRect/>
            </a:stretch>
          </p:blipFill>
          <p:spPr>
            <a:xfrm>
              <a:off x="2691960" y="10573477"/>
              <a:ext cx="149880" cy="165031"/>
            </a:xfrm>
            <a:prstGeom prst="rect">
              <a:avLst/>
            </a:prstGeom>
          </p:spPr>
        </p:pic>
        <p:pic>
          <p:nvPicPr>
            <p:cNvPr id="18" name="object 18"/>
            <p:cNvPicPr/>
            <p:nvPr/>
          </p:nvPicPr>
          <p:blipFill>
            <a:blip r:embed="rId11" cstate="print"/>
            <a:stretch>
              <a:fillRect/>
            </a:stretch>
          </p:blipFill>
          <p:spPr>
            <a:xfrm>
              <a:off x="2869901" y="10573480"/>
              <a:ext cx="148341" cy="161303"/>
            </a:xfrm>
            <a:prstGeom prst="rect">
              <a:avLst/>
            </a:prstGeom>
          </p:spPr>
        </p:pic>
        <p:sp>
          <p:nvSpPr>
            <p:cNvPr id="19" name="object 19"/>
            <p:cNvSpPr/>
            <p:nvPr/>
          </p:nvSpPr>
          <p:spPr>
            <a:xfrm>
              <a:off x="745793" y="10605976"/>
              <a:ext cx="189865" cy="128270"/>
            </a:xfrm>
            <a:custGeom>
              <a:avLst/>
              <a:gdLst/>
              <a:ahLst/>
              <a:cxnLst/>
              <a:rect l="l" t="t" r="r" b="b"/>
              <a:pathLst>
                <a:path w="189865" h="128270">
                  <a:moveTo>
                    <a:pt x="150435" y="0"/>
                  </a:moveTo>
                  <a:lnTo>
                    <a:pt x="0" y="95274"/>
                  </a:lnTo>
                  <a:lnTo>
                    <a:pt x="87568" y="127933"/>
                  </a:lnTo>
                  <a:lnTo>
                    <a:pt x="159115" y="127933"/>
                  </a:lnTo>
                  <a:lnTo>
                    <a:pt x="189795" y="24899"/>
                  </a:lnTo>
                  <a:lnTo>
                    <a:pt x="150435" y="0"/>
                  </a:lnTo>
                  <a:close/>
                </a:path>
              </a:pathLst>
            </a:custGeom>
            <a:solidFill>
              <a:srgbClr val="880B3D"/>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20" name="object 20"/>
            <p:cNvSpPr/>
            <p:nvPr/>
          </p:nvSpPr>
          <p:spPr>
            <a:xfrm>
              <a:off x="896226" y="10569484"/>
              <a:ext cx="57785" cy="61594"/>
            </a:xfrm>
            <a:custGeom>
              <a:avLst/>
              <a:gdLst/>
              <a:ahLst/>
              <a:cxnLst/>
              <a:rect l="l" t="t" r="r" b="b"/>
              <a:pathLst>
                <a:path w="57784" h="61595">
                  <a:moveTo>
                    <a:pt x="57684" y="0"/>
                  </a:moveTo>
                  <a:lnTo>
                    <a:pt x="0" y="36491"/>
                  </a:lnTo>
                  <a:lnTo>
                    <a:pt x="39360" y="61390"/>
                  </a:lnTo>
                  <a:lnTo>
                    <a:pt x="57684" y="0"/>
                  </a:lnTo>
                  <a:close/>
                </a:path>
              </a:pathLst>
            </a:custGeom>
            <a:solidFill>
              <a:srgbClr val="CC0935"/>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21" name="object 21"/>
            <p:cNvSpPr/>
            <p:nvPr/>
          </p:nvSpPr>
          <p:spPr>
            <a:xfrm>
              <a:off x="1113368" y="10445468"/>
              <a:ext cx="90805" cy="94615"/>
            </a:xfrm>
            <a:custGeom>
              <a:avLst/>
              <a:gdLst/>
              <a:ahLst/>
              <a:cxnLst/>
              <a:rect l="l" t="t" r="r" b="b"/>
              <a:pathLst>
                <a:path w="90805" h="94615">
                  <a:moveTo>
                    <a:pt x="36313" y="0"/>
                  </a:moveTo>
                  <a:lnTo>
                    <a:pt x="0" y="22994"/>
                  </a:lnTo>
                  <a:lnTo>
                    <a:pt x="90196" y="94112"/>
                  </a:lnTo>
                  <a:lnTo>
                    <a:pt x="36313" y="0"/>
                  </a:lnTo>
                  <a:close/>
                </a:path>
              </a:pathLst>
            </a:custGeom>
            <a:solidFill>
              <a:srgbClr val="A41023"/>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22" name="object 22"/>
            <p:cNvSpPr/>
            <p:nvPr/>
          </p:nvSpPr>
          <p:spPr>
            <a:xfrm>
              <a:off x="684450" y="10489397"/>
              <a:ext cx="212090" cy="212090"/>
            </a:xfrm>
            <a:custGeom>
              <a:avLst/>
              <a:gdLst/>
              <a:ahLst/>
              <a:cxnLst/>
              <a:rect l="l" t="t" r="r" b="b"/>
              <a:pathLst>
                <a:path w="212090" h="212090">
                  <a:moveTo>
                    <a:pt x="27590" y="0"/>
                  </a:moveTo>
                  <a:lnTo>
                    <a:pt x="0" y="188968"/>
                  </a:lnTo>
                  <a:lnTo>
                    <a:pt x="61338" y="211857"/>
                  </a:lnTo>
                  <a:lnTo>
                    <a:pt x="211773" y="116582"/>
                  </a:lnTo>
                  <a:lnTo>
                    <a:pt x="27590" y="0"/>
                  </a:lnTo>
                  <a:close/>
                </a:path>
              </a:pathLst>
            </a:custGeom>
            <a:solidFill>
              <a:srgbClr val="B90845"/>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23" name="object 23"/>
            <p:cNvSpPr/>
            <p:nvPr/>
          </p:nvSpPr>
          <p:spPr>
            <a:xfrm>
              <a:off x="859352" y="10061167"/>
              <a:ext cx="121920" cy="123189"/>
            </a:xfrm>
            <a:custGeom>
              <a:avLst/>
              <a:gdLst/>
              <a:ahLst/>
              <a:cxnLst/>
              <a:rect l="l" t="t" r="r" b="b"/>
              <a:pathLst>
                <a:path w="121919" h="123190">
                  <a:moveTo>
                    <a:pt x="70301" y="0"/>
                  </a:moveTo>
                  <a:lnTo>
                    <a:pt x="0" y="122781"/>
                  </a:lnTo>
                  <a:lnTo>
                    <a:pt x="121336" y="89138"/>
                  </a:lnTo>
                  <a:lnTo>
                    <a:pt x="70301" y="0"/>
                  </a:lnTo>
                  <a:close/>
                </a:path>
              </a:pathLst>
            </a:custGeom>
            <a:solidFill>
              <a:srgbClr val="EE7203"/>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24" name="object 24"/>
            <p:cNvSpPr/>
            <p:nvPr/>
          </p:nvSpPr>
          <p:spPr>
            <a:xfrm>
              <a:off x="1170973" y="10614784"/>
              <a:ext cx="144145" cy="119380"/>
            </a:xfrm>
            <a:custGeom>
              <a:avLst/>
              <a:gdLst/>
              <a:ahLst/>
              <a:cxnLst/>
              <a:rect l="l" t="t" r="r" b="b"/>
              <a:pathLst>
                <a:path w="144144" h="119379">
                  <a:moveTo>
                    <a:pt x="75641" y="0"/>
                  </a:moveTo>
                  <a:lnTo>
                    <a:pt x="0" y="119127"/>
                  </a:lnTo>
                  <a:lnTo>
                    <a:pt x="143859" y="119127"/>
                  </a:lnTo>
                  <a:lnTo>
                    <a:pt x="75641" y="0"/>
                  </a:lnTo>
                  <a:close/>
                </a:path>
              </a:pathLst>
            </a:custGeom>
            <a:solidFill>
              <a:srgbClr val="8F0A26"/>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25" name="object 25"/>
            <p:cNvSpPr/>
            <p:nvPr/>
          </p:nvSpPr>
          <p:spPr>
            <a:xfrm>
              <a:off x="935591" y="10468465"/>
              <a:ext cx="311150" cy="266065"/>
            </a:xfrm>
            <a:custGeom>
              <a:avLst/>
              <a:gdLst/>
              <a:ahLst/>
              <a:cxnLst/>
              <a:rect l="l" t="t" r="r" b="b"/>
              <a:pathLst>
                <a:path w="311150" h="266065">
                  <a:moveTo>
                    <a:pt x="177774" y="0"/>
                  </a:moveTo>
                  <a:lnTo>
                    <a:pt x="18313" y="101012"/>
                  </a:lnTo>
                  <a:lnTo>
                    <a:pt x="0" y="162413"/>
                  </a:lnTo>
                  <a:lnTo>
                    <a:pt x="162738" y="265447"/>
                  </a:lnTo>
                  <a:lnTo>
                    <a:pt x="235385" y="265447"/>
                  </a:lnTo>
                  <a:lnTo>
                    <a:pt x="311016" y="146320"/>
                  </a:lnTo>
                  <a:lnTo>
                    <a:pt x="267970" y="71118"/>
                  </a:lnTo>
                  <a:lnTo>
                    <a:pt x="177774" y="0"/>
                  </a:lnTo>
                  <a:close/>
                </a:path>
              </a:pathLst>
            </a:custGeom>
            <a:solidFill>
              <a:srgbClr val="AE1122"/>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26" name="object 26"/>
            <p:cNvSpPr/>
            <p:nvPr/>
          </p:nvSpPr>
          <p:spPr>
            <a:xfrm>
              <a:off x="904907" y="10630878"/>
              <a:ext cx="193675" cy="103505"/>
            </a:xfrm>
            <a:custGeom>
              <a:avLst/>
              <a:gdLst/>
              <a:ahLst/>
              <a:cxnLst/>
              <a:rect l="l" t="t" r="r" b="b"/>
              <a:pathLst>
                <a:path w="193675" h="103504">
                  <a:moveTo>
                    <a:pt x="30679" y="0"/>
                  </a:moveTo>
                  <a:lnTo>
                    <a:pt x="0" y="103033"/>
                  </a:lnTo>
                  <a:lnTo>
                    <a:pt x="193428" y="103033"/>
                  </a:lnTo>
                  <a:lnTo>
                    <a:pt x="30679" y="0"/>
                  </a:lnTo>
                  <a:close/>
                </a:path>
              </a:pathLst>
            </a:custGeom>
            <a:solidFill>
              <a:srgbClr val="CC0935"/>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27" name="object 27"/>
            <p:cNvSpPr/>
            <p:nvPr/>
          </p:nvSpPr>
          <p:spPr>
            <a:xfrm>
              <a:off x="953911" y="10385830"/>
              <a:ext cx="160020" cy="184150"/>
            </a:xfrm>
            <a:custGeom>
              <a:avLst/>
              <a:gdLst/>
              <a:ahLst/>
              <a:cxnLst/>
              <a:rect l="l" t="t" r="r" b="b"/>
              <a:pathLst>
                <a:path w="160019" h="184150">
                  <a:moveTo>
                    <a:pt x="54678" y="0"/>
                  </a:moveTo>
                  <a:lnTo>
                    <a:pt x="0" y="183648"/>
                  </a:lnTo>
                  <a:lnTo>
                    <a:pt x="159461" y="82636"/>
                  </a:lnTo>
                  <a:lnTo>
                    <a:pt x="54678" y="0"/>
                  </a:lnTo>
                  <a:close/>
                </a:path>
              </a:pathLst>
            </a:custGeom>
            <a:solidFill>
              <a:srgbClr val="D70926"/>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28" name="object 28"/>
            <p:cNvSpPr/>
            <p:nvPr/>
          </p:nvSpPr>
          <p:spPr>
            <a:xfrm>
              <a:off x="691797" y="10424811"/>
              <a:ext cx="29845" cy="64769"/>
            </a:xfrm>
            <a:custGeom>
              <a:avLst/>
              <a:gdLst/>
              <a:ahLst/>
              <a:cxnLst/>
              <a:rect l="l" t="t" r="r" b="b"/>
              <a:pathLst>
                <a:path w="29845" h="64770">
                  <a:moveTo>
                    <a:pt x="29653" y="0"/>
                  </a:moveTo>
                  <a:lnTo>
                    <a:pt x="0" y="51757"/>
                  </a:lnTo>
                  <a:lnTo>
                    <a:pt x="20240" y="64584"/>
                  </a:lnTo>
                  <a:lnTo>
                    <a:pt x="29653" y="0"/>
                  </a:lnTo>
                  <a:close/>
                </a:path>
              </a:pathLst>
            </a:custGeom>
            <a:solidFill>
              <a:srgbClr val="E73B2B"/>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29" name="object 29"/>
            <p:cNvSpPr/>
            <p:nvPr/>
          </p:nvSpPr>
          <p:spPr>
            <a:xfrm>
              <a:off x="676335" y="10678365"/>
              <a:ext cx="69850" cy="55880"/>
            </a:xfrm>
            <a:custGeom>
              <a:avLst/>
              <a:gdLst/>
              <a:ahLst/>
              <a:cxnLst/>
              <a:rect l="l" t="t" r="r" b="b"/>
              <a:pathLst>
                <a:path w="69850" h="55879">
                  <a:moveTo>
                    <a:pt x="8114" y="0"/>
                  </a:moveTo>
                  <a:lnTo>
                    <a:pt x="0" y="55548"/>
                  </a:lnTo>
                  <a:lnTo>
                    <a:pt x="17905" y="55548"/>
                  </a:lnTo>
                  <a:lnTo>
                    <a:pt x="69453" y="22889"/>
                  </a:lnTo>
                  <a:lnTo>
                    <a:pt x="8114" y="0"/>
                  </a:lnTo>
                  <a:close/>
                </a:path>
              </a:pathLst>
            </a:custGeom>
            <a:solidFill>
              <a:srgbClr val="E50051"/>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30" name="object 30"/>
            <p:cNvSpPr/>
            <p:nvPr/>
          </p:nvSpPr>
          <p:spPr>
            <a:xfrm>
              <a:off x="955075" y="10329370"/>
              <a:ext cx="70485" cy="56515"/>
            </a:xfrm>
            <a:custGeom>
              <a:avLst/>
              <a:gdLst/>
              <a:ahLst/>
              <a:cxnLst/>
              <a:rect l="l" t="t" r="r" b="b"/>
              <a:pathLst>
                <a:path w="70484" h="56515">
                  <a:moveTo>
                    <a:pt x="70353" y="0"/>
                  </a:moveTo>
                  <a:lnTo>
                    <a:pt x="0" y="14250"/>
                  </a:lnTo>
                  <a:lnTo>
                    <a:pt x="53506" y="56459"/>
                  </a:lnTo>
                  <a:lnTo>
                    <a:pt x="70353" y="0"/>
                  </a:lnTo>
                  <a:close/>
                </a:path>
              </a:pathLst>
            </a:custGeom>
            <a:solidFill>
              <a:srgbClr val="D70926"/>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31" name="object 31"/>
            <p:cNvSpPr/>
            <p:nvPr/>
          </p:nvSpPr>
          <p:spPr>
            <a:xfrm>
              <a:off x="694235" y="10701253"/>
              <a:ext cx="139700" cy="33020"/>
            </a:xfrm>
            <a:custGeom>
              <a:avLst/>
              <a:gdLst/>
              <a:ahLst/>
              <a:cxnLst/>
              <a:rect l="l" t="t" r="r" b="b"/>
              <a:pathLst>
                <a:path w="139700" h="33020">
                  <a:moveTo>
                    <a:pt x="51558" y="0"/>
                  </a:moveTo>
                  <a:lnTo>
                    <a:pt x="0" y="32658"/>
                  </a:lnTo>
                  <a:lnTo>
                    <a:pt x="139126" y="32658"/>
                  </a:lnTo>
                  <a:lnTo>
                    <a:pt x="51558" y="0"/>
                  </a:lnTo>
                  <a:close/>
                </a:path>
              </a:pathLst>
            </a:custGeom>
            <a:solidFill>
              <a:srgbClr val="6F1231"/>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32" name="object 32"/>
            <p:cNvSpPr/>
            <p:nvPr/>
          </p:nvSpPr>
          <p:spPr>
            <a:xfrm>
              <a:off x="544490" y="10645114"/>
              <a:ext cx="140335" cy="88900"/>
            </a:xfrm>
            <a:custGeom>
              <a:avLst/>
              <a:gdLst/>
              <a:ahLst/>
              <a:cxnLst/>
              <a:rect l="l" t="t" r="r" b="b"/>
              <a:pathLst>
                <a:path w="140334" h="88900">
                  <a:moveTo>
                    <a:pt x="50836" y="0"/>
                  </a:moveTo>
                  <a:lnTo>
                    <a:pt x="0" y="88803"/>
                  </a:lnTo>
                  <a:lnTo>
                    <a:pt x="131849" y="88803"/>
                  </a:lnTo>
                  <a:lnTo>
                    <a:pt x="139964" y="33255"/>
                  </a:lnTo>
                  <a:lnTo>
                    <a:pt x="50836" y="0"/>
                  </a:lnTo>
                  <a:close/>
                </a:path>
              </a:pathLst>
            </a:custGeom>
            <a:solidFill>
              <a:srgbClr val="E94884"/>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33" name="object 33"/>
            <p:cNvSpPr/>
            <p:nvPr/>
          </p:nvSpPr>
          <p:spPr>
            <a:xfrm>
              <a:off x="595323" y="10476575"/>
              <a:ext cx="116839" cy="201930"/>
            </a:xfrm>
            <a:custGeom>
              <a:avLst/>
              <a:gdLst/>
              <a:ahLst/>
              <a:cxnLst/>
              <a:rect l="l" t="t" r="r" b="b"/>
              <a:pathLst>
                <a:path w="116840" h="201929">
                  <a:moveTo>
                    <a:pt x="96478" y="0"/>
                  </a:moveTo>
                  <a:lnTo>
                    <a:pt x="0" y="168539"/>
                  </a:lnTo>
                  <a:lnTo>
                    <a:pt x="89128" y="201784"/>
                  </a:lnTo>
                  <a:lnTo>
                    <a:pt x="116718" y="12816"/>
                  </a:lnTo>
                  <a:lnTo>
                    <a:pt x="96478" y="0"/>
                  </a:lnTo>
                  <a:close/>
                </a:path>
              </a:pathLst>
            </a:custGeom>
            <a:solidFill>
              <a:srgbClr val="E50051"/>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34" name="object 34"/>
            <p:cNvSpPr/>
            <p:nvPr/>
          </p:nvSpPr>
          <p:spPr>
            <a:xfrm>
              <a:off x="712042" y="10343616"/>
              <a:ext cx="296545" cy="262890"/>
            </a:xfrm>
            <a:custGeom>
              <a:avLst/>
              <a:gdLst/>
              <a:ahLst/>
              <a:cxnLst/>
              <a:rect l="l" t="t" r="r" b="b"/>
              <a:pathLst>
                <a:path w="296544" h="262890">
                  <a:moveTo>
                    <a:pt x="243039" y="0"/>
                  </a:moveTo>
                  <a:lnTo>
                    <a:pt x="31297" y="42982"/>
                  </a:lnTo>
                  <a:lnTo>
                    <a:pt x="9402" y="81191"/>
                  </a:lnTo>
                  <a:lnTo>
                    <a:pt x="0" y="145775"/>
                  </a:lnTo>
                  <a:lnTo>
                    <a:pt x="184182" y="262358"/>
                  </a:lnTo>
                  <a:lnTo>
                    <a:pt x="241866" y="225867"/>
                  </a:lnTo>
                  <a:lnTo>
                    <a:pt x="296545" y="42208"/>
                  </a:lnTo>
                  <a:lnTo>
                    <a:pt x="243039" y="0"/>
                  </a:lnTo>
                  <a:close/>
                </a:path>
              </a:pathLst>
            </a:custGeom>
            <a:solidFill>
              <a:srgbClr val="E62A32"/>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pic>
          <p:nvPicPr>
            <p:cNvPr id="35" name="object 35"/>
            <p:cNvPicPr/>
            <p:nvPr/>
          </p:nvPicPr>
          <p:blipFill>
            <a:blip r:embed="rId12" cstate="print"/>
            <a:stretch>
              <a:fillRect/>
            </a:stretch>
          </p:blipFill>
          <p:spPr>
            <a:xfrm>
              <a:off x="743344" y="10150314"/>
              <a:ext cx="406335" cy="318149"/>
            </a:xfrm>
            <a:prstGeom prst="rect">
              <a:avLst/>
            </a:prstGeom>
          </p:spPr>
        </p:pic>
      </p:grpSp>
      <p:pic>
        <p:nvPicPr>
          <p:cNvPr id="36" name="Picture 2" descr="4 Different layers of data can be combined through a GIS to represent... |  Download Scientific Diagram">
            <a:extLst>
              <a:ext uri="{FF2B5EF4-FFF2-40B4-BE49-F238E27FC236}">
                <a16:creationId xmlns:a16="http://schemas.microsoft.com/office/drawing/2014/main" id="{0ACD60F4-3E8E-9247-9C8C-08B66085E1EA}"/>
              </a:ext>
            </a:extLst>
          </p:cNvPr>
          <p:cNvPicPr>
            <a:picLocks noChangeAspect="1"/>
          </p:cNvPicPr>
          <p:nvPr/>
        </p:nvPicPr>
        <p:blipFill>
          <a:blip r:embed="rId13"/>
          <a:stretch>
            <a:fillRect/>
          </a:stretch>
        </p:blipFill>
        <p:spPr>
          <a:xfrm>
            <a:off x="801844" y="2688006"/>
            <a:ext cx="2369266" cy="3005290"/>
          </a:xfrm>
          <a:prstGeom prst="rect">
            <a:avLst/>
          </a:prstGeom>
        </p:spPr>
      </p:pic>
      <p:pic>
        <p:nvPicPr>
          <p:cNvPr id="42" name="Afbeelding 41">
            <a:extLst>
              <a:ext uri="{FF2B5EF4-FFF2-40B4-BE49-F238E27FC236}">
                <a16:creationId xmlns:a16="http://schemas.microsoft.com/office/drawing/2014/main" id="{DD115785-8328-C44F-0860-16D48F121217}"/>
              </a:ext>
            </a:extLst>
          </p:cNvPr>
          <p:cNvPicPr>
            <a:picLocks noChangeAspect="1"/>
          </p:cNvPicPr>
          <p:nvPr/>
        </p:nvPicPr>
        <p:blipFill>
          <a:blip r:embed="rId14"/>
          <a:stretch>
            <a:fillRect/>
          </a:stretch>
        </p:blipFill>
        <p:spPr>
          <a:xfrm>
            <a:off x="3313641" y="1479971"/>
            <a:ext cx="8729536" cy="4980704"/>
          </a:xfrm>
          <a:prstGeom prst="rect">
            <a:avLst/>
          </a:prstGeom>
        </p:spPr>
      </p:pic>
      <p:sp>
        <p:nvSpPr>
          <p:cNvPr id="43" name="Tekstvak 42">
            <a:extLst>
              <a:ext uri="{FF2B5EF4-FFF2-40B4-BE49-F238E27FC236}">
                <a16:creationId xmlns:a16="http://schemas.microsoft.com/office/drawing/2014/main" id="{E6A993F6-3AFF-1CAA-481B-41F6310AA4CB}"/>
              </a:ext>
            </a:extLst>
          </p:cNvPr>
          <p:cNvSpPr txBox="1"/>
          <p:nvPr/>
        </p:nvSpPr>
        <p:spPr>
          <a:xfrm>
            <a:off x="654817" y="1421406"/>
            <a:ext cx="2516293" cy="1107996"/>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nl-BE" sz="2400" kern="100">
                <a:latin typeface="Museo Sans 300" panose="02000000000000000000"/>
                <a:ea typeface="Calibri"/>
                <a:cs typeface="Times New Roman"/>
                <a:hlinkClick r:id="rId15"/>
              </a:rPr>
              <a:t>Methodiek</a:t>
            </a:r>
            <a:endParaRPr lang="nl-BE" sz="2400" kern="100">
              <a:latin typeface="Museo Sans 300" panose="02000000000000000000"/>
              <a:ea typeface="Calibri"/>
              <a:cs typeface="Times New Roman"/>
            </a:endParaRPr>
          </a:p>
          <a:p>
            <a:pPr marL="285750" indent="-285750">
              <a:buFont typeface="Arial" panose="020B0604020202020204" pitchFamily="34" charset="0"/>
              <a:buChar char="•"/>
            </a:pPr>
            <a:r>
              <a:rPr lang="nl-BE" sz="2400" kern="100">
                <a:latin typeface="Museo Sans 300" panose="02000000000000000000"/>
                <a:ea typeface="Calibri"/>
                <a:cs typeface="Times New Roman"/>
                <a:hlinkClick r:id="rId16"/>
              </a:rPr>
              <a:t>Kaartportaal</a:t>
            </a:r>
            <a:endParaRPr lang="nl-BE" sz="2400" kern="100">
              <a:latin typeface="Museo Sans 300" panose="02000000000000000000"/>
              <a:ea typeface="Calibri"/>
              <a:cs typeface="Times New Roman"/>
            </a:endParaRPr>
          </a:p>
          <a:p>
            <a:endParaRPr lang="nl-BE">
              <a:latin typeface="Museo Sans 300" panose="02000000000000000000"/>
            </a:endParaRPr>
          </a:p>
        </p:txBody>
      </p:sp>
      <p:sp>
        <p:nvSpPr>
          <p:cNvPr id="44" name="object 2">
            <a:extLst>
              <a:ext uri="{FF2B5EF4-FFF2-40B4-BE49-F238E27FC236}">
                <a16:creationId xmlns:a16="http://schemas.microsoft.com/office/drawing/2014/main" id="{0F656689-5261-D0D0-9989-6674EE7A2555}"/>
              </a:ext>
            </a:extLst>
          </p:cNvPr>
          <p:cNvSpPr txBox="1">
            <a:spLocks noGrp="1"/>
          </p:cNvSpPr>
          <p:nvPr>
            <p:ph sz="half" idx="2"/>
          </p:nvPr>
        </p:nvSpPr>
        <p:spPr>
          <a:xfrm>
            <a:off x="650850" y="757546"/>
            <a:ext cx="9519976" cy="522333"/>
          </a:xfrm>
          <a:prstGeom prst="rect">
            <a:avLst/>
          </a:prstGeom>
        </p:spPr>
        <p:txBody>
          <a:bodyPr vert="horz" wrap="square" lIns="0" tIns="6931" rIns="0" bIns="0" rtlCol="0" anchor="t">
            <a:spAutoFit/>
          </a:bodyPr>
          <a:lstStyle/>
          <a:p>
            <a:pPr marL="7620" marR="2540">
              <a:lnSpc>
                <a:spcPct val="100699"/>
              </a:lnSpc>
              <a:spcBef>
                <a:spcPts val="55"/>
              </a:spcBef>
            </a:pPr>
            <a:r>
              <a:rPr lang="nl-BE" sz="3400"/>
              <a:t>FEN: natuurverbindingen in kaart</a:t>
            </a:r>
            <a:endParaRPr lang="en-US"/>
          </a:p>
        </p:txBody>
      </p:sp>
      <p:pic>
        <p:nvPicPr>
          <p:cNvPr id="2" name="Graphic 1" descr="Dubbeltikken met effen opvulling">
            <a:hlinkClick r:id="rId17"/>
            <a:extLst>
              <a:ext uri="{FF2B5EF4-FFF2-40B4-BE49-F238E27FC236}">
                <a16:creationId xmlns:a16="http://schemas.microsoft.com/office/drawing/2014/main" id="{8038449A-477E-8E4F-C529-EF472F5943A2}"/>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rot="19318889">
            <a:off x="10919407" y="516746"/>
            <a:ext cx="557227" cy="557227"/>
          </a:xfrm>
          <a:prstGeom prst="rect">
            <a:avLst/>
          </a:prstGeom>
        </p:spPr>
      </p:pic>
    </p:spTree>
    <p:extLst>
      <p:ext uri="{BB962C8B-B14F-4D97-AF65-F5344CB8AC3E}">
        <p14:creationId xmlns:p14="http://schemas.microsoft.com/office/powerpoint/2010/main" val="443230873"/>
      </p:ext>
    </p:extLst>
  </p:cSld>
  <p:clrMapOvr>
    <a:masterClrMapping/>
  </p:clrMapOvr>
</p:sld>
</file>

<file path=ppt/theme/theme1.xml><?xml version="1.0" encoding="utf-8"?>
<a:theme xmlns:a="http://schemas.openxmlformats.org/drawingml/2006/main" name="provincie_antwerpen_ppt_verdana">
  <a:themeElements>
    <a:clrScheme name="Provant colours">
      <a:dk1>
        <a:srgbClr val="000000"/>
      </a:dk1>
      <a:lt1>
        <a:sysClr val="window" lastClr="FFFFFF"/>
      </a:lt1>
      <a:dk2>
        <a:srgbClr val="53565A"/>
      </a:dk2>
      <a:lt2>
        <a:srgbClr val="BBBCBC"/>
      </a:lt2>
      <a:accent1>
        <a:srgbClr val="572932"/>
      </a:accent1>
      <a:accent2>
        <a:srgbClr val="E4002B"/>
      </a:accent2>
      <a:accent3>
        <a:srgbClr val="A6192E"/>
      </a:accent3>
      <a:accent4>
        <a:srgbClr val="861F41"/>
      </a:accent4>
      <a:accent5>
        <a:srgbClr val="E35205"/>
      </a:accent5>
      <a:accent6>
        <a:srgbClr val="DB3EB1"/>
      </a:accent6>
      <a:hlink>
        <a:srgbClr val="000000"/>
      </a:hlink>
      <a:folHlink>
        <a:srgbClr val="E0457B"/>
      </a:folHlink>
    </a:clrScheme>
    <a:fontScheme name="ProvantVerdana">
      <a:majorFont>
        <a:latin typeface="Verdana"/>
        <a:ea typeface=""/>
        <a:cs typeface=""/>
        <a:font script="Jpan" typeface="ＭＳ ゴシック"/>
      </a:majorFont>
      <a:minorFont>
        <a:latin typeface="Verdana"/>
        <a:ea typeface=""/>
        <a:cs typeface=""/>
        <a:font script="Jpan" typeface="ＭＳ 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ppt_master_gere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pt_master_gered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pt_master_gered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pt_master_gered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pt_master_gered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pt_master_gered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pt_master_gered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pt_master_gered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pt_master_gered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pt_master_gered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pt_master_gered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pt_master_gered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e16_9 SDG.potx" id="{C4147E66-7BC7-4346-B49E-3FAC591EE4F3}" vid="{156435B3-7B9F-42F6-A697-55CAD512F2C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0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0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00"/>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00"/>
    </a:hlink>
    <a:folHlink>
      <a:srgbClr val="80008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2528a8cf-22b3-4b0b-9eb2-58242c7ea309" xsi:nil="true"/>
    <lcf76f155ced4ddcb4097134ff3c332f xmlns="58090750-4acb-4363-89ae-f55a9a14eba4">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6422D52AEA5EB4095F999F8B3CEE135" ma:contentTypeVersion="8" ma:contentTypeDescription="Een nieuw document maken." ma:contentTypeScope="" ma:versionID="e4729d54d94fe43bc3821f057721768a">
  <xsd:schema xmlns:xsd="http://www.w3.org/2001/XMLSchema" xmlns:xs="http://www.w3.org/2001/XMLSchema" xmlns:p="http://schemas.microsoft.com/office/2006/metadata/properties" xmlns:ns2="58090750-4acb-4363-89ae-f55a9a14eba4" xmlns:ns3="2528a8cf-22b3-4b0b-9eb2-58242c7ea309" targetNamespace="http://schemas.microsoft.com/office/2006/metadata/properties" ma:root="true" ma:fieldsID="72d09db99fc6b99f0dfd64f8050a7981" ns2:_="" ns3:_="">
    <xsd:import namespace="58090750-4acb-4363-89ae-f55a9a14eba4"/>
    <xsd:import namespace="2528a8cf-22b3-4b0b-9eb2-58242c7ea309"/>
    <xsd:element name="properties">
      <xsd:complexType>
        <xsd:sequence>
          <xsd:element name="documentManagement">
            <xsd:complexType>
              <xsd:all>
                <xsd:element ref="ns2:MediaServiceSearchProperties" minOccurs="0"/>
                <xsd:element ref="ns2:MediaServiceObjectDetectorVersions" minOccurs="0"/>
                <xsd:element ref="ns2:lcf76f155ced4ddcb4097134ff3c332f" minOccurs="0"/>
                <xsd:element ref="ns3:TaxCatchAll"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8090750-4acb-4363-89ae-f55a9a14eba4" elementFormDefault="qualified">
    <xsd:import namespace="http://schemas.microsoft.com/office/2006/documentManagement/types"/>
    <xsd:import namespace="http://schemas.microsoft.com/office/infopath/2007/PartnerControls"/>
    <xsd:element name="MediaServiceSearchProperties" ma:index="8" nillable="true" ma:displayName="MediaServiceSearchProperties" ma:hidden="true" ma:internalName="MediaServiceSearchProperties" ma:readOnly="true">
      <xsd:simpleType>
        <xsd:restriction base="dms:Note"/>
      </xsd:simpleType>
    </xsd:element>
    <xsd:element name="MediaServiceObjectDetectorVersions" ma:index="9" nillable="true" ma:displayName="MediaServiceObjectDetectorVersions" ma:hidden="true" ma:indexed="true" ma:internalName="MediaServiceObjectDetectorVersions" ma:readOnly="true">
      <xsd:simpleType>
        <xsd:restriction base="dms:Text"/>
      </xsd:simpleType>
    </xsd:element>
    <xsd:element name="lcf76f155ced4ddcb4097134ff3c332f" ma:index="11" nillable="true" ma:taxonomy="true" ma:internalName="lcf76f155ced4ddcb4097134ff3c332f" ma:taxonomyFieldName="MediaServiceImageTags" ma:displayName="Afbeeldingtags" ma:readOnly="false" ma:fieldId="{5cf76f15-5ced-4ddc-b409-7134ff3c332f}" ma:taxonomyMulti="true" ma:sspId="35bf66f5-cd6b-4cd3-89cd-a78047c1cc9b" ma:termSetId="09814cd3-568e-fe90-9814-8d621ff8fb84" ma:anchorId="fba54fb3-c3e1-fe81-a776-ca4b69148c4d" ma:open="true" ma:isKeyword="false">
      <xsd:complexType>
        <xsd:sequence>
          <xsd:element ref="pc:Terms" minOccurs="0" maxOccurs="1"/>
        </xsd:sequence>
      </xsd:complexType>
    </xsd:element>
    <xsd:element name="MediaServiceLocation" ma:index="13" nillable="true" ma:displayName="Location" ma:indexed="true" ma:internalName="MediaServiceLocation"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528a8cf-22b3-4b0b-9eb2-58242c7ea309"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6db3cb7c-bd4e-4688-8296-1119db52345e}" ma:internalName="TaxCatchAll" ma:showField="CatchAllData" ma:web="bd3311ba-74da-4579-949c-6fc4136fd92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SharedContentType xmlns="Microsoft.SharePoint.Taxonomy.ContentTypeSync" SourceId="35bf66f5-cd6b-4cd3-89cd-a78047c1cc9b" ContentTypeId="0x010100AC2BD62FCD2547B88B087B07A1680D020B" PreviousValue="false" LastSyncTimeStamp="2022-12-23T12:54:19.423Z"/>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BD1EB67-653F-4900-B7BF-11409E6C64B1}">
  <ds:schemaRefs>
    <ds:schemaRef ds:uri="http://purl.org/dc/elements/1.1/"/>
    <ds:schemaRef ds:uri="http://schemas.microsoft.com/office/2006/documentManagement/types"/>
    <ds:schemaRef ds:uri="http://purl.org/dc/dcmitype/"/>
    <ds:schemaRef ds:uri="http://schemas.microsoft.com/office/infopath/2007/PartnerControls"/>
    <ds:schemaRef ds:uri="2528a8cf-22b3-4b0b-9eb2-58242c7ea309"/>
    <ds:schemaRef ds:uri="http://schemas.microsoft.com/office/2006/metadata/properties"/>
    <ds:schemaRef ds:uri="http://schemas.openxmlformats.org/package/2006/metadata/core-properties"/>
    <ds:schemaRef ds:uri="http://www.w3.org/XML/1998/namespace"/>
    <ds:schemaRef ds:uri="http://purl.org/dc/terms/"/>
  </ds:schemaRefs>
</ds:datastoreItem>
</file>

<file path=customXml/itemProps2.xml><?xml version="1.0" encoding="utf-8"?>
<ds:datastoreItem xmlns:ds="http://schemas.openxmlformats.org/officeDocument/2006/customXml" ds:itemID="{D492D470-A8AA-4919-A8A4-56F959054151}"/>
</file>

<file path=customXml/itemProps3.xml><?xml version="1.0" encoding="utf-8"?>
<ds:datastoreItem xmlns:ds="http://schemas.openxmlformats.org/officeDocument/2006/customXml" ds:itemID="{77174C0F-05DF-41CA-8DAA-1C8590AC5027}">
  <ds:schemaRefs>
    <ds:schemaRef ds:uri="Microsoft.SharePoint.Taxonomy.ContentTypeSync"/>
  </ds:schemaRefs>
</ds:datastoreItem>
</file>

<file path=customXml/itemProps4.xml><?xml version="1.0" encoding="utf-8"?>
<ds:datastoreItem xmlns:ds="http://schemas.openxmlformats.org/officeDocument/2006/customXml" ds:itemID="{0F11C45D-5E0A-421A-80D9-D8FEE9E2241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Presentatie16_9 SDG</Template>
  <TotalTime>9</TotalTime>
  <Words>1220</Words>
  <Application>Microsoft Office PowerPoint</Application>
  <PresentationFormat>Breedbeeld</PresentationFormat>
  <Paragraphs>187</Paragraphs>
  <Slides>35</Slides>
  <Notes>21</Notes>
  <HiddenSlides>0</HiddenSlides>
  <MMClips>2</MMClips>
  <ScaleCrop>false</ScaleCrop>
  <HeadingPairs>
    <vt:vector size="6" baseType="variant">
      <vt:variant>
        <vt:lpstr>Gebruikte lettertypen</vt:lpstr>
      </vt:variant>
      <vt:variant>
        <vt:i4>15</vt:i4>
      </vt:variant>
      <vt:variant>
        <vt:lpstr>Thema</vt:lpstr>
      </vt:variant>
      <vt:variant>
        <vt:i4>3</vt:i4>
      </vt:variant>
      <vt:variant>
        <vt:lpstr>Diatitels</vt:lpstr>
      </vt:variant>
      <vt:variant>
        <vt:i4>35</vt:i4>
      </vt:variant>
    </vt:vector>
  </HeadingPairs>
  <TitlesOfParts>
    <vt:vector size="53" baseType="lpstr">
      <vt:lpstr>ＭＳ Ｐゴシック</vt:lpstr>
      <vt:lpstr>Arial</vt:lpstr>
      <vt:lpstr>Arial,Sans-Serif</vt:lpstr>
      <vt:lpstr>BentonSansComp-Medium</vt:lpstr>
      <vt:lpstr>Calibri</vt:lpstr>
      <vt:lpstr>Courier New</vt:lpstr>
      <vt:lpstr>Courier New,monospace</vt:lpstr>
      <vt:lpstr>Interstate</vt:lpstr>
      <vt:lpstr>Lucida Grande</vt:lpstr>
      <vt:lpstr>Muli</vt:lpstr>
      <vt:lpstr>Museo 700</vt:lpstr>
      <vt:lpstr>Museo Sans 300</vt:lpstr>
      <vt:lpstr>Museo Sans 500</vt:lpstr>
      <vt:lpstr>Museo Sans 700</vt:lpstr>
      <vt:lpstr>Verdana</vt:lpstr>
      <vt:lpstr>provincie_antwerpen_ppt_verdana</vt:lpstr>
      <vt:lpstr>Office Theme</vt:lpstr>
      <vt:lpstr>Office Theme</vt:lpstr>
      <vt:lpstr>Samen sterk</vt:lpstr>
      <vt:lpstr>Inleiding Natuurnetwerk Functioneel Ecologisch Netwerk (FEN)  Kaarten  Aan de slag (partners, KLE, bos, berm, ...)  Realisaties Soorten die overlast creëren Groenblauw Netwerk in woonkernen  3+30+300-regel   Ontharden en vergroenen  </vt:lpstr>
      <vt:lpstr>PowerPoint-presentatie</vt:lpstr>
      <vt:lpstr>PowerPoint-presentatie</vt:lpstr>
      <vt:lpstr>PowerPoint-presentatie</vt:lpstr>
      <vt:lpstr>PowerPoint-presentatie</vt:lpstr>
      <vt:lpstr>PowerPoint-presentatie</vt:lpstr>
      <vt:lpstr>Functioneel ecologisch netwerk (FEN)</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Soorten die overlast creëren Eikenprocessierups en invasieve uitheemse soorten</vt:lpstr>
      <vt:lpstr>PowerPoint-presentatie</vt:lpstr>
      <vt:lpstr>PowerPoint-presentatie</vt:lpstr>
      <vt:lpstr>“Onze gemeente bevindt zich aan de rand van het verspreidingsgebied.  Provincie Antwerpen houdt ons op de hoogte van de mogelijke risico’s waarna we burgers oproepen om alert te zijn en waarnemingen door te geven.   </vt:lpstr>
      <vt:lpstr>PowerPoint-presentatie</vt:lpstr>
      <vt:lpstr>Groenblauw netwerk Ontharden en vergroenen in woonkernen</vt:lpstr>
      <vt:lpstr>PowerPoint-presentatie</vt:lpstr>
      <vt:lpstr>PowerPoint-presentatie</vt:lpstr>
      <vt:lpstr>PowerPoint-presentatie</vt:lpstr>
      <vt:lpstr>PowerPoint-presentatie</vt:lpstr>
      <vt:lpstr>PowerPoint-presentatie</vt:lpstr>
      <vt:lpstr>Met dit aanbod plannen we vandaag het veilige klimaat van morgen met</vt:lpstr>
      <vt:lpstr>Aanspreekpunt leefmilieu</vt:lpstr>
      <vt:lpstr>Samengevat</vt:lpstr>
      <vt:lpstr>Bedankt!</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Titel presentatie</dc:title>
  <dc:subject/>
  <dc:creator>MAES Sara</dc:creator>
  <cp:keywords/>
  <dc:description/>
  <cp:lastModifiedBy>DE VLAEMINCK Rembrandt</cp:lastModifiedBy>
  <cp:revision>19</cp:revision>
  <cp:lastPrinted>2009-04-27T10:20:31Z</cp:lastPrinted>
  <dcterms:created xsi:type="dcterms:W3CDTF">2025-01-09T08:13:00Z</dcterms:created>
  <dcterms:modified xsi:type="dcterms:W3CDTF">2025-02-13T12:52:24Z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0x010100F6422D52AEA5EB4095F999F8B3CEE135</vt:lpwstr>
  </property>
</Properties>
</file>